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theme/theme3.xml" ContentType="application/vnd.openxmlformats-officedocument.theme+xml"/>
  <Override PartName="/ppt/authors.xml" ContentType="application/vnd.ms-powerpoint.authors+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97" r:id="rId6"/>
    <p:sldId id="268" r:id="rId7"/>
    <p:sldId id="309" r:id="rId8"/>
    <p:sldId id="260" r:id="rId9"/>
    <p:sldId id="305" r:id="rId10"/>
    <p:sldId id="298" r:id="rId11"/>
    <p:sldId id="304" r:id="rId12"/>
    <p:sldId id="306" r:id="rId13"/>
    <p:sldId id="307" r:id="rId14"/>
    <p:sldId id="308" r:id="rId15"/>
    <p:sldId id="310" r:id="rId16"/>
    <p:sldId id="303" r:id="rId17"/>
    <p:sldId id="286"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2" userDrawn="1">
          <p15:clr>
            <a:srgbClr val="A4A3A4"/>
          </p15:clr>
        </p15:guide>
        <p15:guide id="2" pos="7248"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C4806-DBD4-4409-526A-816B552B2DAE}" name="Megan Stiles" initials="MS" userId="S::mstiles@mltaikins.com::6a4a51ef-3a9a-41f9-b31c-a8ab69dd4590" providerId="AD"/>
  <p188:author id="{B945A257-CAF1-3FF5-467E-18F1B86D9D76}" name="Olesia Panas" initials="OP" userId="Olesia Panas" providerId="None"/>
  <p188:author id="{6578D068-B8AB-27DC-D166-B9F350358849}" name="Krystal Kolodziejak" initials="KK" userId="S::kkolodziejak@mltaikins.com::437c91b1-3309-460f-bc86-2e39e2356b53" providerId="AD"/>
  <p188:author id="{F1135D8A-2387-3670-90FC-F088B91C0222}" name="Luisa Miranda Alarcón" initials="LA" userId="S::lmirandaalarcon@mltaikins.com::7b0c303b-3a68-477c-ad3f-ff34ce3e4be7" providerId="AD"/>
  <p188:author id="{9D44428E-159F-09C6-6E87-F5ABB83227A9}" name="Nicola Garrett" initials="NG" userId="S::ngarrett@mltaikins.com::fd109f38-ae43-432e-9f67-e70695908e7d" providerId="AD"/>
  <p188:author id="{2ED7A092-C4BA-009B-FB49-36ACD254C03C}" name="Richelle Starke" initials="RS" userId="S::rstarke@mltaikins.com::c51794f4-9e66-4865-887f-176baafdd587" providerId="AD"/>
  <p188:author id="{362511CC-D008-BA19-5F8E-BD05DA81916C}" name="Danielle Kayahara" initials="DK" userId="S::dkayahara@mltaikins.com::791eea28-dd50-432d-8c6d-8305eb14830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934"/>
    <a:srgbClr val="CD163F"/>
    <a:srgbClr val="262930"/>
    <a:srgbClr val="ECEC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136" d="100"/>
          <a:sy n="136" d="100"/>
        </p:scale>
        <p:origin x="150" y="648"/>
      </p:cViewPr>
      <p:guideLst>
        <p:guide pos="432"/>
        <p:guide pos="7248"/>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4.xml" Id="rId8" /><Relationship Type="http://schemas.openxmlformats.org/officeDocument/2006/relationships/slide" Target="slides/slide9.xml" Id="rId13" /><Relationship Type="http://schemas.openxmlformats.org/officeDocument/2006/relationships/slide" Target="slides/slide14.xml" Id="rId18" /><Relationship Type="http://schemas.microsoft.com/office/2018/10/relationships/authors" Target="authors.xml" Id="rId26" /><Relationship Type="http://schemas.openxmlformats.org/officeDocument/2006/relationships/customXml" Target="../customXml/item3.xml" Id="rId3" /><Relationship Type="http://schemas.openxmlformats.org/officeDocument/2006/relationships/handoutMaster" Target="handoutMasters/handoutMaster1.xml" Id="rId21" /><Relationship Type="http://schemas.openxmlformats.org/officeDocument/2006/relationships/slide" Target="slides/slide3.xml" Id="rId7" /><Relationship Type="http://schemas.openxmlformats.org/officeDocument/2006/relationships/slide" Target="slides/slide8.xml" Id="rId12" /><Relationship Type="http://schemas.openxmlformats.org/officeDocument/2006/relationships/slide" Target="slides/slide13.xml" Id="rId17" /><Relationship Type="http://schemas.openxmlformats.org/officeDocument/2006/relationships/tableStyles" Target="tableStyles.xml" Id="rId25" /><Relationship Type="http://schemas.openxmlformats.org/officeDocument/2006/relationships/customXml" Target="../customXml/item2.xml" Id="rId2" /><Relationship Type="http://schemas.openxmlformats.org/officeDocument/2006/relationships/slide" Target="slides/slide12.xml" Id="rId16" /><Relationship Type="http://schemas.openxmlformats.org/officeDocument/2006/relationships/notesMaster" Target="notesMasters/notesMaster1.xml" Id="rId20" /><Relationship Type="http://schemas.openxmlformats.org/officeDocument/2006/relationships/customXml" Target="../customXml/item1.xml" Id="rId1" /><Relationship Type="http://schemas.openxmlformats.org/officeDocument/2006/relationships/slide" Target="slides/slide2.xml" Id="rId6" /><Relationship Type="http://schemas.openxmlformats.org/officeDocument/2006/relationships/slide" Target="slides/slide7.xml" Id="rId11" /><Relationship Type="http://schemas.openxmlformats.org/officeDocument/2006/relationships/theme" Target="theme/theme1.xml" Id="rId24" /><Relationship Type="http://schemas.openxmlformats.org/officeDocument/2006/relationships/slide" Target="slides/slide1.xml" Id="rId5" /><Relationship Type="http://schemas.openxmlformats.org/officeDocument/2006/relationships/slide" Target="slides/slide11.xml" Id="rId15" /><Relationship Type="http://schemas.openxmlformats.org/officeDocument/2006/relationships/viewProps" Target="viewProps.xml" Id="rId23" /><Relationship Type="http://schemas.openxmlformats.org/officeDocument/2006/relationships/slide" Target="slides/slide6.xml" Id="rId10" /><Relationship Type="http://schemas.openxmlformats.org/officeDocument/2006/relationships/slide" Target="slides/slide15.xml" Id="rId19" /><Relationship Type="http://schemas.openxmlformats.org/officeDocument/2006/relationships/slideMaster" Target="slideMasters/slideMaster1.xml" Id="rId4" /><Relationship Type="http://schemas.openxmlformats.org/officeDocument/2006/relationships/slide" Target="slides/slide5.xml" Id="rId9" /><Relationship Type="http://schemas.openxmlformats.org/officeDocument/2006/relationships/slide" Target="slides/slide10.xml" Id="rId14" /><Relationship Type="http://schemas.openxmlformats.org/officeDocument/2006/relationships/presProps" Target="presProps.xml" Id="rId22" /><Relationship Type="http://schemas.openxmlformats.org/officeDocument/2006/relationships/customXml" Target="/customXML/item4.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60E704-903C-4235-8300-1C847EFDA8E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9F84E56-2A7B-41DC-AC30-CE2940932D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A4D73D-0CB6-4264-914B-D7D61892A789}" type="datetimeFigureOut">
              <a:rPr lang="en-US" smtClean="0"/>
              <a:t>5/30/2025</a:t>
            </a:fld>
            <a:endParaRPr lang="en-US" dirty="0"/>
          </a:p>
        </p:txBody>
      </p:sp>
      <p:sp>
        <p:nvSpPr>
          <p:cNvPr id="4" name="Footer Placeholder 3">
            <a:extLst>
              <a:ext uri="{FF2B5EF4-FFF2-40B4-BE49-F238E27FC236}">
                <a16:creationId xmlns:a16="http://schemas.microsoft.com/office/drawing/2014/main" id="{DC2DCADA-A34D-4B06-AFBD-8B80DC4D9A2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A558886-8113-4C9B-B025-4BB2DCA2A4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DC2894-8E6C-43F7-8532-C6F44C24226F}" type="slidenum">
              <a:rPr lang="en-US" smtClean="0"/>
              <a:t>‹#›</a:t>
            </a:fld>
            <a:endParaRPr lang="en-US" dirty="0"/>
          </a:p>
        </p:txBody>
      </p:sp>
    </p:spTree>
    <p:extLst>
      <p:ext uri="{BB962C8B-B14F-4D97-AF65-F5344CB8AC3E}">
        <p14:creationId xmlns:p14="http://schemas.microsoft.com/office/powerpoint/2010/main" val="1207803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2DCED-AAF3-4207-B389-C99B69B4484A}" type="datetimeFigureOut">
              <a:rPr lang="en-US" smtClean="0"/>
              <a:t>5/30/2025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21498-3EF2-4AE2-8774-EED668397107}" type="slidenum">
              <a:rPr lang="en-US" smtClean="0"/>
              <a:t>‹#›</a:t>
            </a:fld>
            <a:endParaRPr lang="en-US" dirty="0"/>
          </a:p>
        </p:txBody>
      </p:sp>
    </p:spTree>
    <p:extLst>
      <p:ext uri="{BB962C8B-B14F-4D97-AF65-F5344CB8AC3E}">
        <p14:creationId xmlns:p14="http://schemas.microsoft.com/office/powerpoint/2010/main" val="3320491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721498-3EF2-4AE2-8774-EED668397107}" type="slidenum">
              <a:rPr lang="en-US" smtClean="0"/>
              <a:t>3</a:t>
            </a:fld>
            <a:endParaRPr lang="en-US" dirty="0"/>
          </a:p>
        </p:txBody>
      </p:sp>
    </p:spTree>
    <p:extLst>
      <p:ext uri="{BB962C8B-B14F-4D97-AF65-F5344CB8AC3E}">
        <p14:creationId xmlns:p14="http://schemas.microsoft.com/office/powerpoint/2010/main" val="33490233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3FB4AD7D-66AE-2B01-0CB5-CFF18650EEB3}"/>
              </a:ext>
            </a:extLst>
          </p:cNvPr>
          <p:cNvSpPr/>
          <p:nvPr userDrawn="1"/>
        </p:nvSpPr>
        <p:spPr>
          <a:xfrm rot="5400000">
            <a:off x="5350597" y="650491"/>
            <a:ext cx="1700355" cy="1700355"/>
          </a:xfrm>
          <a:prstGeom prst="rtTriangle">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B9E712-93E0-42A7-9DBE-FE7AAC24FEFE}"/>
              </a:ext>
            </a:extLst>
          </p:cNvPr>
          <p:cNvSpPr>
            <a:spLocks noGrp="1"/>
          </p:cNvSpPr>
          <p:nvPr>
            <p:ph type="ctrTitle"/>
          </p:nvPr>
        </p:nvSpPr>
        <p:spPr>
          <a:xfrm>
            <a:off x="630226" y="3580762"/>
            <a:ext cx="4989524" cy="1410752"/>
          </a:xfrm>
        </p:spPr>
        <p:txBody>
          <a:bodyPr anchor="b">
            <a:noAutofit/>
          </a:bodyPr>
          <a:lstStyle>
            <a:lvl1pPr algn="l">
              <a:lnSpc>
                <a:spcPct val="100000"/>
              </a:lnSpc>
              <a:defRPr sz="3600" b="0" cap="none" spc="100" baseline="0">
                <a:solidFill>
                  <a:srgbClr val="262930"/>
                </a:solidFill>
              </a:defRPr>
            </a:lvl1pPr>
          </a:lstStyle>
          <a:p>
            <a:r>
              <a:rPr lang="en-US"/>
              <a:t>Click to edit Master title style</a:t>
            </a:r>
          </a:p>
        </p:txBody>
      </p:sp>
      <p:sp>
        <p:nvSpPr>
          <p:cNvPr id="3" name="Subtitle 2">
            <a:extLst>
              <a:ext uri="{FF2B5EF4-FFF2-40B4-BE49-F238E27FC236}">
                <a16:creationId xmlns:a16="http://schemas.microsoft.com/office/drawing/2014/main" id="{3431E0AD-271E-4384-A0C7-4A62B3870311}"/>
              </a:ext>
            </a:extLst>
          </p:cNvPr>
          <p:cNvSpPr>
            <a:spLocks noGrp="1"/>
          </p:cNvSpPr>
          <p:nvPr>
            <p:ph type="subTitle" idx="1"/>
          </p:nvPr>
        </p:nvSpPr>
        <p:spPr>
          <a:xfrm>
            <a:off x="630227" y="5211769"/>
            <a:ext cx="4989524" cy="348922"/>
          </a:xfrm>
        </p:spPr>
        <p:txBody>
          <a:bodyPr>
            <a:normAutofit/>
          </a:bodyPr>
          <a:lstStyle>
            <a:lvl1pPr marL="0" indent="0" algn="l">
              <a:buNone/>
              <a:defRPr sz="1400" spc="100" baseline="0">
                <a:solidFill>
                  <a:srgbClr val="26293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Slide Number Placeholder 5">
            <a:extLst>
              <a:ext uri="{FF2B5EF4-FFF2-40B4-BE49-F238E27FC236}">
                <a16:creationId xmlns:a16="http://schemas.microsoft.com/office/drawing/2014/main" id="{59F4CDA1-49F1-4858-BF5A-D12FAE1810FB}"/>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pic>
        <p:nvPicPr>
          <p:cNvPr id="4" name="Picture 3" descr="Text, logo&#10;&#10;Description automatically generated">
            <a:extLst>
              <a:ext uri="{FF2B5EF4-FFF2-40B4-BE49-F238E27FC236}">
                <a16:creationId xmlns:a16="http://schemas.microsoft.com/office/drawing/2014/main" id="{D8E318D6-3737-A53D-895E-DAEF473079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080" y="804071"/>
            <a:ext cx="2199482" cy="354960"/>
          </a:xfrm>
          <a:prstGeom prst="rect">
            <a:avLst/>
          </a:prstGeom>
        </p:spPr>
      </p:pic>
      <p:sp>
        <p:nvSpPr>
          <p:cNvPr id="9" name="Right Triangle 8">
            <a:extLst>
              <a:ext uri="{FF2B5EF4-FFF2-40B4-BE49-F238E27FC236}">
                <a16:creationId xmlns:a16="http://schemas.microsoft.com/office/drawing/2014/main" id="{1FEA1B9B-1338-1037-7400-641BAF57823C}"/>
              </a:ext>
            </a:extLst>
          </p:cNvPr>
          <p:cNvSpPr/>
          <p:nvPr userDrawn="1"/>
        </p:nvSpPr>
        <p:spPr>
          <a:xfrm rot="16200000">
            <a:off x="9892822" y="3841925"/>
            <a:ext cx="2299178" cy="2299178"/>
          </a:xfrm>
          <a:prstGeom prst="rtTriangle">
            <a:avLst/>
          </a:prstGeom>
          <a:solidFill>
            <a:schemeClr val="accent1"/>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6">
            <a:extLst>
              <a:ext uri="{FF2B5EF4-FFF2-40B4-BE49-F238E27FC236}">
                <a16:creationId xmlns:a16="http://schemas.microsoft.com/office/drawing/2014/main" id="{C162C7F9-3387-4029-168A-9B70DCAA9032}"/>
              </a:ext>
            </a:extLst>
          </p:cNvPr>
          <p:cNvSpPr>
            <a:spLocks noGrp="1"/>
          </p:cNvSpPr>
          <p:nvPr>
            <p:ph type="pic" sz="quarter" idx="10"/>
          </p:nvPr>
        </p:nvSpPr>
        <p:spPr>
          <a:xfrm>
            <a:off x="5545013" y="804071"/>
            <a:ext cx="6646988" cy="5119828"/>
          </a:xfrm>
          <a:prstGeom prst="snipRoundRect">
            <a:avLst>
              <a:gd name="adj1" fmla="val 10731"/>
              <a:gd name="adj2" fmla="val 0"/>
            </a:avLst>
          </a:prstGeom>
        </p:spPr>
        <p:txBody>
          <a:bodyPr/>
          <a:lstStyle/>
          <a:p>
            <a:r>
              <a:rPr lang="en-US" dirty="0"/>
              <a:t>Click icon to add picture</a:t>
            </a:r>
          </a:p>
        </p:txBody>
      </p:sp>
    </p:spTree>
    <p:extLst>
      <p:ext uri="{BB962C8B-B14F-4D97-AF65-F5344CB8AC3E}">
        <p14:creationId xmlns:p14="http://schemas.microsoft.com/office/powerpoint/2010/main" val="418652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nd Acknowledg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69DE-8E56-419E-93C4-1B29B482F02B}"/>
              </a:ext>
            </a:extLst>
          </p:cNvPr>
          <p:cNvSpPr>
            <a:spLocks noGrp="1"/>
          </p:cNvSpPr>
          <p:nvPr>
            <p:ph type="title" hasCustomPrompt="1"/>
          </p:nvPr>
        </p:nvSpPr>
        <p:spPr/>
        <p:txBody>
          <a:bodyPr/>
          <a:lstStyle>
            <a:lvl1pPr>
              <a:defRPr/>
            </a:lvl1pPr>
          </a:lstStyle>
          <a:p>
            <a:r>
              <a:rPr lang="en-US"/>
              <a:t>Land Acknowledgement</a:t>
            </a:r>
          </a:p>
        </p:txBody>
      </p:sp>
      <p:pic>
        <p:nvPicPr>
          <p:cNvPr id="8" name="Picture 7" descr="Text, logo&#10;&#10;Description automatically generated">
            <a:extLst>
              <a:ext uri="{FF2B5EF4-FFF2-40B4-BE49-F238E27FC236}">
                <a16:creationId xmlns:a16="http://schemas.microsoft.com/office/drawing/2014/main" id="{AC309D09-3F66-4C39-8CC0-467CC14C99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10" name="Slide Number Placeholder 5">
            <a:extLst>
              <a:ext uri="{FF2B5EF4-FFF2-40B4-BE49-F238E27FC236}">
                <a16:creationId xmlns:a16="http://schemas.microsoft.com/office/drawing/2014/main" id="{D8B3AE10-1B02-42A1-8405-CABED9BEF5BC}"/>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14" name="TextBox 13">
            <a:extLst>
              <a:ext uri="{FF2B5EF4-FFF2-40B4-BE49-F238E27FC236}">
                <a16:creationId xmlns:a16="http://schemas.microsoft.com/office/drawing/2014/main" id="{5368485F-309D-AEFB-C14F-B871E68ECB54}"/>
              </a:ext>
            </a:extLst>
          </p:cNvPr>
          <p:cNvSpPr txBox="1"/>
          <p:nvPr userDrawn="1"/>
        </p:nvSpPr>
        <p:spPr>
          <a:xfrm>
            <a:off x="2671154" y="2449890"/>
            <a:ext cx="7387245" cy="2215991"/>
          </a:xfrm>
          <a:prstGeom prst="rect">
            <a:avLst/>
          </a:prstGeom>
          <a:noFill/>
        </p:spPr>
        <p:txBody>
          <a:bodyPr wrap="square">
            <a:spAutoFit/>
          </a:bodyPr>
          <a:lstStyle/>
          <a:p>
            <a:pPr>
              <a:spcBef>
                <a:spcPts val="1200"/>
              </a:spcBef>
            </a:pPr>
            <a:r>
              <a:rPr lang="en-US" sz="1600" dirty="0"/>
              <a:t>MLT Aikins acknowledges that our offices are located on the territories of Indigenous peoples who have occupied these lands since time immemorial, including the First Nations of Treaty 1 (Winnipeg), Treaty 4 (Regina), Treaty 6 (Edmonton and Saskatoon), Treaty 7 (Calgary), the Coast Salish peoples (Vancouver), as well as other non-Treaty First Nations and Métis. ​</a:t>
            </a:r>
          </a:p>
          <a:p>
            <a:pPr>
              <a:spcBef>
                <a:spcPts val="1200"/>
              </a:spcBef>
            </a:pPr>
            <a:r>
              <a:rPr lang="en-US" sz="1600" dirty="0"/>
              <a:t>We recognize that we benefit from the lands. We are dedicated to ensuring that the spirit of reconciliation is honoured and respected.​</a:t>
            </a:r>
          </a:p>
        </p:txBody>
      </p:sp>
    </p:spTree>
    <p:extLst>
      <p:ext uri="{BB962C8B-B14F-4D97-AF65-F5344CB8AC3E}">
        <p14:creationId xmlns:p14="http://schemas.microsoft.com/office/powerpoint/2010/main" val="1472447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69DE-8E56-419E-93C4-1B29B482F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E227FF-CB3D-4985-AF67-743976DBB7AC}"/>
              </a:ext>
            </a:extLst>
          </p:cNvPr>
          <p:cNvSpPr>
            <a:spLocks noGrp="1"/>
          </p:cNvSpPr>
          <p:nvPr>
            <p:ph idx="1"/>
          </p:nvPr>
        </p:nvSpPr>
        <p:spPr>
          <a:xfrm>
            <a:off x="2671154" y="2475977"/>
            <a:ext cx="7221667" cy="3109815"/>
          </a:xfrm>
        </p:spPr>
        <p:txBody>
          <a:bodyPr/>
          <a:lstStyle>
            <a:lvl1pPr marL="0" indent="0">
              <a:lnSpc>
                <a:spcPct val="100000"/>
              </a:lnSpc>
              <a:buFontTx/>
              <a:buNone/>
              <a:defRPr/>
            </a:lvl1pPr>
            <a:lvl2pPr marL="628650" indent="-171450">
              <a:lnSpc>
                <a:spcPct val="100000"/>
              </a:lnSpc>
              <a:buFont typeface="Arial" panose="020B0604020202020204" pitchFamily="34" charset="0"/>
              <a:buChar char="•"/>
              <a:tabLst/>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Text, logo&#10;&#10;Description automatically generated">
            <a:extLst>
              <a:ext uri="{FF2B5EF4-FFF2-40B4-BE49-F238E27FC236}">
                <a16:creationId xmlns:a16="http://schemas.microsoft.com/office/drawing/2014/main" id="{AC309D09-3F66-4C39-8CC0-467CC14C99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10" name="Slide Number Placeholder 5">
            <a:extLst>
              <a:ext uri="{FF2B5EF4-FFF2-40B4-BE49-F238E27FC236}">
                <a16:creationId xmlns:a16="http://schemas.microsoft.com/office/drawing/2014/main" id="{D8B3AE10-1B02-42A1-8405-CABED9BEF5BC}"/>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Tree>
    <p:extLst>
      <p:ext uri="{BB962C8B-B14F-4D97-AF65-F5344CB8AC3E}">
        <p14:creationId xmlns:p14="http://schemas.microsoft.com/office/powerpoint/2010/main" val="3911984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69DE-8E56-419E-93C4-1B29B482F02B}"/>
              </a:ext>
            </a:extLst>
          </p:cNvPr>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E227FF-CB3D-4985-AF67-743976DBB7AC}"/>
              </a:ext>
            </a:extLst>
          </p:cNvPr>
          <p:cNvSpPr>
            <a:spLocks noGrp="1"/>
          </p:cNvSpPr>
          <p:nvPr>
            <p:ph idx="1"/>
          </p:nvPr>
        </p:nvSpPr>
        <p:spPr>
          <a:xfrm>
            <a:off x="2671154" y="2475977"/>
            <a:ext cx="7221667" cy="3472878"/>
          </a:xfrm>
        </p:spPr>
        <p:txBody>
          <a:bodyPr/>
          <a:lstStyle>
            <a:lvl1pPr marL="0" indent="0">
              <a:lnSpc>
                <a:spcPct val="100000"/>
              </a:lnSpc>
              <a:buFontTx/>
              <a:buNone/>
              <a:defRPr>
                <a:solidFill>
                  <a:schemeClr val="bg1"/>
                </a:solidFill>
              </a:defRPr>
            </a:lvl1pPr>
            <a:lvl2pPr marL="682625" indent="-225425">
              <a:lnSpc>
                <a:spcPct val="100000"/>
              </a:lnSpc>
              <a:buFont typeface="Arial" panose="020B0604020202020204" pitchFamily="34" charset="0"/>
              <a:buChar char="•"/>
              <a:defRPr>
                <a:solidFill>
                  <a:schemeClr val="bg1"/>
                </a:solidFill>
              </a:defRPr>
            </a:lvl2pPr>
            <a:lvl3pPr marL="914400" indent="0">
              <a:lnSpc>
                <a:spcPct val="100000"/>
              </a:lnSpc>
              <a:buFontTx/>
              <a:buNone/>
              <a:defRPr>
                <a:solidFill>
                  <a:schemeClr val="bg1"/>
                </a:solidFill>
              </a:defRPr>
            </a:lvl3pPr>
            <a:lvl4pPr marL="1371600" indent="0">
              <a:lnSpc>
                <a:spcPct val="100000"/>
              </a:lnSpc>
              <a:buFontTx/>
              <a:buNone/>
              <a:defRPr>
                <a:solidFill>
                  <a:schemeClr val="bg1"/>
                </a:solidFill>
              </a:defRPr>
            </a:lvl4pPr>
            <a:lvl5pPr marL="1828800" indent="0">
              <a:lnSpc>
                <a:spcPct val="100000"/>
              </a:lnSpc>
              <a:buFontTx/>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D8B3AE10-1B02-42A1-8405-CABED9BEF5BC}"/>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Tree>
    <p:extLst>
      <p:ext uri="{BB962C8B-B14F-4D97-AF65-F5344CB8AC3E}">
        <p14:creationId xmlns:p14="http://schemas.microsoft.com/office/powerpoint/2010/main" val="289949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69DE-8E56-419E-93C4-1B29B482F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E227FF-CB3D-4985-AF67-743976DBB7AC}"/>
              </a:ext>
            </a:extLst>
          </p:cNvPr>
          <p:cNvSpPr>
            <a:spLocks noGrp="1"/>
          </p:cNvSpPr>
          <p:nvPr>
            <p:ph idx="1"/>
          </p:nvPr>
        </p:nvSpPr>
        <p:spPr>
          <a:xfrm>
            <a:off x="2671154" y="2475977"/>
            <a:ext cx="7221667" cy="3109815"/>
          </a:xfrm>
        </p:spPr>
        <p:txBody>
          <a:bodyPr/>
          <a:lstStyle>
            <a:lvl1pPr marL="0" indent="0">
              <a:lnSpc>
                <a:spcPct val="100000"/>
              </a:lnSpc>
              <a:buFontTx/>
              <a:buNone/>
              <a:defRPr/>
            </a:lvl1pPr>
            <a:lvl2pPr marL="628650" indent="-171450">
              <a:lnSpc>
                <a:spcPct val="100000"/>
              </a:lnSpc>
              <a:buFont typeface="Arial" panose="020B0604020202020204" pitchFamily="34" charset="0"/>
              <a:buChar char="•"/>
              <a:tabLst/>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D8B3AE10-1B02-42A1-8405-CABED9BEF5BC}"/>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Tree>
    <p:extLst>
      <p:ext uri="{BB962C8B-B14F-4D97-AF65-F5344CB8AC3E}">
        <p14:creationId xmlns:p14="http://schemas.microsoft.com/office/powerpoint/2010/main" val="557395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pic>
        <p:nvPicPr>
          <p:cNvPr id="9" name="Picture 8" descr="Text, logo&#10;&#10;Description automatically generated">
            <a:extLst>
              <a:ext uri="{FF2B5EF4-FFF2-40B4-BE49-F238E27FC236}">
                <a16:creationId xmlns:a16="http://schemas.microsoft.com/office/drawing/2014/main" id="{B8A0ED6D-11E5-43F4-A18F-B461C3FE5A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10" name="Slide Number Placeholder 5">
            <a:extLst>
              <a:ext uri="{FF2B5EF4-FFF2-40B4-BE49-F238E27FC236}">
                <a16:creationId xmlns:a16="http://schemas.microsoft.com/office/drawing/2014/main" id="{E0ABDCFD-4944-4DA4-B56E-701167D2F21D}"/>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12" name="Content Placeholder 2">
            <a:extLst>
              <a:ext uri="{FF2B5EF4-FFF2-40B4-BE49-F238E27FC236}">
                <a16:creationId xmlns:a16="http://schemas.microsoft.com/office/drawing/2014/main" id="{4D58AB98-04BB-4BAE-A043-F449355ED996}"/>
              </a:ext>
            </a:extLst>
          </p:cNvPr>
          <p:cNvSpPr>
            <a:spLocks noGrp="1"/>
          </p:cNvSpPr>
          <p:nvPr>
            <p:ph idx="10"/>
          </p:nvPr>
        </p:nvSpPr>
        <p:spPr>
          <a:xfrm>
            <a:off x="3466058" y="2475978"/>
            <a:ext cx="3424846" cy="1630509"/>
          </a:xfrm>
        </p:spPr>
        <p:txBody>
          <a:bodyPr/>
          <a:lstStyle>
            <a:lvl1pPr marL="0" indent="0">
              <a:lnSpc>
                <a:spcPct val="100000"/>
              </a:lnSpc>
              <a:buFontTx/>
              <a:buNone/>
              <a:defRPr>
                <a:solidFill>
                  <a:schemeClr val="tx1"/>
                </a:solidFill>
              </a:defRPr>
            </a:lvl1pPr>
            <a:lvl2pPr marL="457200" indent="0">
              <a:lnSpc>
                <a:spcPct val="100000"/>
              </a:lnSpc>
              <a:buFontTx/>
              <a:buNone/>
              <a:defRPr>
                <a:solidFill>
                  <a:schemeClr val="tx1"/>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25" name="Content Placeholder 2">
            <a:extLst>
              <a:ext uri="{FF2B5EF4-FFF2-40B4-BE49-F238E27FC236}">
                <a16:creationId xmlns:a16="http://schemas.microsoft.com/office/drawing/2014/main" id="{E36A2F64-B5DD-493B-92E5-F497CED80235}"/>
              </a:ext>
            </a:extLst>
          </p:cNvPr>
          <p:cNvSpPr>
            <a:spLocks noGrp="1"/>
          </p:cNvSpPr>
          <p:nvPr>
            <p:ph idx="11"/>
          </p:nvPr>
        </p:nvSpPr>
        <p:spPr>
          <a:xfrm>
            <a:off x="7817872" y="2475978"/>
            <a:ext cx="3424846" cy="1630509"/>
          </a:xfrm>
        </p:spPr>
        <p:txBody>
          <a:bodyPr/>
          <a:lstStyle>
            <a:lvl1pPr marL="0" indent="0">
              <a:lnSpc>
                <a:spcPct val="100000"/>
              </a:lnSpc>
              <a:buFontTx/>
              <a:buNone/>
              <a:defRPr>
                <a:solidFill>
                  <a:schemeClr val="tx1"/>
                </a:solidFill>
              </a:defRPr>
            </a:lvl1pPr>
            <a:lvl2pPr marL="457200" indent="0">
              <a:lnSpc>
                <a:spcPct val="100000"/>
              </a:lnSpc>
              <a:buFontTx/>
              <a:buNone/>
              <a:defRPr>
                <a:solidFill>
                  <a:schemeClr val="tx1"/>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27" name="Content Placeholder 2">
            <a:extLst>
              <a:ext uri="{FF2B5EF4-FFF2-40B4-BE49-F238E27FC236}">
                <a16:creationId xmlns:a16="http://schemas.microsoft.com/office/drawing/2014/main" id="{6C63055B-FA51-4940-9966-CE50EAA462CB}"/>
              </a:ext>
            </a:extLst>
          </p:cNvPr>
          <p:cNvSpPr>
            <a:spLocks noGrp="1"/>
          </p:cNvSpPr>
          <p:nvPr>
            <p:ph idx="12"/>
          </p:nvPr>
        </p:nvSpPr>
        <p:spPr>
          <a:xfrm>
            <a:off x="3466058" y="4236575"/>
            <a:ext cx="3424846" cy="1630509"/>
          </a:xfrm>
        </p:spPr>
        <p:txBody>
          <a:bodyPr/>
          <a:lstStyle>
            <a:lvl1pPr marL="0" indent="0">
              <a:lnSpc>
                <a:spcPct val="100000"/>
              </a:lnSpc>
              <a:buFontTx/>
              <a:buNone/>
              <a:defRPr>
                <a:solidFill>
                  <a:schemeClr val="tx1"/>
                </a:solidFill>
              </a:defRPr>
            </a:lvl1pPr>
            <a:lvl2pPr marL="457200" indent="0">
              <a:lnSpc>
                <a:spcPct val="100000"/>
              </a:lnSpc>
              <a:buFontTx/>
              <a:buNone/>
              <a:defRPr>
                <a:solidFill>
                  <a:schemeClr val="tx1"/>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29" name="Content Placeholder 2">
            <a:extLst>
              <a:ext uri="{FF2B5EF4-FFF2-40B4-BE49-F238E27FC236}">
                <a16:creationId xmlns:a16="http://schemas.microsoft.com/office/drawing/2014/main" id="{D800F21A-E6D9-4705-875A-503561543D7E}"/>
              </a:ext>
            </a:extLst>
          </p:cNvPr>
          <p:cNvSpPr>
            <a:spLocks noGrp="1"/>
          </p:cNvSpPr>
          <p:nvPr>
            <p:ph idx="13"/>
          </p:nvPr>
        </p:nvSpPr>
        <p:spPr>
          <a:xfrm>
            <a:off x="7817872" y="4236575"/>
            <a:ext cx="3424846" cy="1630509"/>
          </a:xfrm>
        </p:spPr>
        <p:txBody>
          <a:bodyPr/>
          <a:lstStyle>
            <a:lvl1pPr marL="0" indent="0">
              <a:lnSpc>
                <a:spcPct val="100000"/>
              </a:lnSpc>
              <a:buFontTx/>
              <a:buNone/>
              <a:defRPr>
                <a:solidFill>
                  <a:schemeClr val="tx1"/>
                </a:solidFill>
              </a:defRPr>
            </a:lvl1pPr>
            <a:lvl2pPr marL="457200" indent="0">
              <a:lnSpc>
                <a:spcPct val="100000"/>
              </a:lnSpc>
              <a:buFontTx/>
              <a:buNone/>
              <a:defRPr>
                <a:solidFill>
                  <a:schemeClr val="tx1"/>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7" name="Title 6">
            <a:extLst>
              <a:ext uri="{FF2B5EF4-FFF2-40B4-BE49-F238E27FC236}">
                <a16:creationId xmlns:a16="http://schemas.microsoft.com/office/drawing/2014/main" id="{36942B9E-3CDA-4B44-B774-4CD3FFF8C2D4}"/>
              </a:ext>
            </a:extLst>
          </p:cNvPr>
          <p:cNvSpPr>
            <a:spLocks noGrp="1"/>
          </p:cNvSpPr>
          <p:nvPr>
            <p:ph type="title"/>
          </p:nvPr>
        </p:nvSpPr>
        <p:spPr>
          <a:xfrm>
            <a:off x="2671155" y="1406524"/>
            <a:ext cx="7221667" cy="892175"/>
          </a:xfrm>
        </p:spPr>
        <p:txBody>
          <a:bodyPr/>
          <a:lstStyle/>
          <a:p>
            <a:r>
              <a:rPr lang="en-US"/>
              <a:t>Click to edit Master title style</a:t>
            </a:r>
          </a:p>
        </p:txBody>
      </p:sp>
    </p:spTree>
    <p:extLst>
      <p:ext uri="{BB962C8B-B14F-4D97-AF65-F5344CB8AC3E}">
        <p14:creationId xmlns:p14="http://schemas.microsoft.com/office/powerpoint/2010/main" val="21166797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2">
    <p:spTree>
      <p:nvGrpSpPr>
        <p:cNvPr id="1" name=""/>
        <p:cNvGrpSpPr/>
        <p:nvPr/>
      </p:nvGrpSpPr>
      <p:grpSpPr>
        <a:xfrm>
          <a:off x="0" y="0"/>
          <a:ext cx="0" cy="0"/>
          <a:chOff x="0" y="0"/>
          <a:chExt cx="0" cy="0"/>
        </a:xfrm>
      </p:grpSpPr>
      <p:pic>
        <p:nvPicPr>
          <p:cNvPr id="9" name="Picture 8" descr="Text, logo&#10;&#10;Description automatically generated">
            <a:extLst>
              <a:ext uri="{FF2B5EF4-FFF2-40B4-BE49-F238E27FC236}">
                <a16:creationId xmlns:a16="http://schemas.microsoft.com/office/drawing/2014/main" id="{B8A0ED6D-11E5-43F4-A18F-B461C3FE5A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10" name="Slide Number Placeholder 5">
            <a:extLst>
              <a:ext uri="{FF2B5EF4-FFF2-40B4-BE49-F238E27FC236}">
                <a16:creationId xmlns:a16="http://schemas.microsoft.com/office/drawing/2014/main" id="{E0ABDCFD-4944-4DA4-B56E-701167D2F21D}"/>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12" name="Content Placeholder 2">
            <a:extLst>
              <a:ext uri="{FF2B5EF4-FFF2-40B4-BE49-F238E27FC236}">
                <a16:creationId xmlns:a16="http://schemas.microsoft.com/office/drawing/2014/main" id="{4D58AB98-04BB-4BAE-A043-F449355ED996}"/>
              </a:ext>
            </a:extLst>
          </p:cNvPr>
          <p:cNvSpPr>
            <a:spLocks noGrp="1"/>
          </p:cNvSpPr>
          <p:nvPr>
            <p:ph idx="10"/>
          </p:nvPr>
        </p:nvSpPr>
        <p:spPr>
          <a:xfrm>
            <a:off x="3466058" y="2475978"/>
            <a:ext cx="3424846" cy="1630509"/>
          </a:xfrm>
        </p:spPr>
        <p:txBody>
          <a:bodyPr/>
          <a:lstStyle>
            <a:lvl1pPr marL="0" indent="0">
              <a:lnSpc>
                <a:spcPct val="100000"/>
              </a:lnSpc>
              <a:buFontTx/>
              <a:buNone/>
              <a:defRPr>
                <a:solidFill>
                  <a:schemeClr val="tx1"/>
                </a:solidFill>
              </a:defRPr>
            </a:lvl1pPr>
            <a:lvl2pPr marL="457200" indent="0">
              <a:lnSpc>
                <a:spcPct val="100000"/>
              </a:lnSpc>
              <a:buFontTx/>
              <a:buNone/>
              <a:defRPr>
                <a:solidFill>
                  <a:schemeClr val="tx1"/>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25" name="Content Placeholder 2">
            <a:extLst>
              <a:ext uri="{FF2B5EF4-FFF2-40B4-BE49-F238E27FC236}">
                <a16:creationId xmlns:a16="http://schemas.microsoft.com/office/drawing/2014/main" id="{E36A2F64-B5DD-493B-92E5-F497CED80235}"/>
              </a:ext>
            </a:extLst>
          </p:cNvPr>
          <p:cNvSpPr>
            <a:spLocks noGrp="1"/>
          </p:cNvSpPr>
          <p:nvPr>
            <p:ph idx="11"/>
          </p:nvPr>
        </p:nvSpPr>
        <p:spPr>
          <a:xfrm>
            <a:off x="7817872" y="2475978"/>
            <a:ext cx="3424846" cy="1630509"/>
          </a:xfrm>
        </p:spPr>
        <p:txBody>
          <a:bodyPr/>
          <a:lstStyle>
            <a:lvl1pPr marL="0" indent="0">
              <a:lnSpc>
                <a:spcPct val="100000"/>
              </a:lnSpc>
              <a:buFontTx/>
              <a:buNone/>
              <a:defRPr>
                <a:solidFill>
                  <a:schemeClr val="tx1"/>
                </a:solidFill>
              </a:defRPr>
            </a:lvl1pPr>
            <a:lvl2pPr marL="457200" indent="0">
              <a:lnSpc>
                <a:spcPct val="100000"/>
              </a:lnSpc>
              <a:buFontTx/>
              <a:buNone/>
              <a:defRPr>
                <a:solidFill>
                  <a:schemeClr val="tx1"/>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27" name="Content Placeholder 2">
            <a:extLst>
              <a:ext uri="{FF2B5EF4-FFF2-40B4-BE49-F238E27FC236}">
                <a16:creationId xmlns:a16="http://schemas.microsoft.com/office/drawing/2014/main" id="{6C63055B-FA51-4940-9966-CE50EAA462CB}"/>
              </a:ext>
            </a:extLst>
          </p:cNvPr>
          <p:cNvSpPr>
            <a:spLocks noGrp="1"/>
          </p:cNvSpPr>
          <p:nvPr>
            <p:ph idx="12"/>
          </p:nvPr>
        </p:nvSpPr>
        <p:spPr>
          <a:xfrm>
            <a:off x="3466058" y="4236575"/>
            <a:ext cx="3424846" cy="1630509"/>
          </a:xfrm>
        </p:spPr>
        <p:txBody>
          <a:bodyPr/>
          <a:lstStyle>
            <a:lvl1pPr marL="0" indent="0">
              <a:lnSpc>
                <a:spcPct val="100000"/>
              </a:lnSpc>
              <a:buFontTx/>
              <a:buNone/>
              <a:defRPr>
                <a:solidFill>
                  <a:schemeClr val="tx1"/>
                </a:solidFill>
              </a:defRPr>
            </a:lvl1pPr>
            <a:lvl2pPr marL="457200" indent="0">
              <a:lnSpc>
                <a:spcPct val="100000"/>
              </a:lnSpc>
              <a:buFontTx/>
              <a:buNone/>
              <a:defRPr>
                <a:solidFill>
                  <a:schemeClr val="tx1"/>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29" name="Content Placeholder 2">
            <a:extLst>
              <a:ext uri="{FF2B5EF4-FFF2-40B4-BE49-F238E27FC236}">
                <a16:creationId xmlns:a16="http://schemas.microsoft.com/office/drawing/2014/main" id="{D800F21A-E6D9-4705-875A-503561543D7E}"/>
              </a:ext>
            </a:extLst>
          </p:cNvPr>
          <p:cNvSpPr>
            <a:spLocks noGrp="1"/>
          </p:cNvSpPr>
          <p:nvPr>
            <p:ph idx="13"/>
          </p:nvPr>
        </p:nvSpPr>
        <p:spPr>
          <a:xfrm>
            <a:off x="7817872" y="4236575"/>
            <a:ext cx="3424846" cy="1630509"/>
          </a:xfrm>
        </p:spPr>
        <p:txBody>
          <a:bodyPr/>
          <a:lstStyle>
            <a:lvl1pPr marL="0" indent="0">
              <a:lnSpc>
                <a:spcPct val="100000"/>
              </a:lnSpc>
              <a:buFontTx/>
              <a:buNone/>
              <a:defRPr>
                <a:solidFill>
                  <a:schemeClr val="tx1"/>
                </a:solidFill>
              </a:defRPr>
            </a:lvl1pPr>
            <a:lvl2pPr marL="457200" indent="0">
              <a:lnSpc>
                <a:spcPct val="100000"/>
              </a:lnSpc>
              <a:buFontTx/>
              <a:buNone/>
              <a:defRPr>
                <a:solidFill>
                  <a:schemeClr val="tx1"/>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7" name="Title 6">
            <a:extLst>
              <a:ext uri="{FF2B5EF4-FFF2-40B4-BE49-F238E27FC236}">
                <a16:creationId xmlns:a16="http://schemas.microsoft.com/office/drawing/2014/main" id="{36942B9E-3CDA-4B44-B774-4CD3FFF8C2D4}"/>
              </a:ext>
            </a:extLst>
          </p:cNvPr>
          <p:cNvSpPr>
            <a:spLocks noGrp="1"/>
          </p:cNvSpPr>
          <p:nvPr>
            <p:ph type="title"/>
          </p:nvPr>
        </p:nvSpPr>
        <p:spPr>
          <a:xfrm>
            <a:off x="2671155" y="1406524"/>
            <a:ext cx="7221667" cy="892175"/>
          </a:xfrm>
        </p:spPr>
        <p:txBody>
          <a:bodyPr/>
          <a:lstStyle/>
          <a:p>
            <a:r>
              <a:rPr lang="en-US"/>
              <a:t>Click to edit Master title style</a:t>
            </a:r>
          </a:p>
        </p:txBody>
      </p:sp>
    </p:spTree>
    <p:extLst>
      <p:ext uri="{BB962C8B-B14F-4D97-AF65-F5344CB8AC3E}">
        <p14:creationId xmlns:p14="http://schemas.microsoft.com/office/powerpoint/2010/main" val="3950089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Content w/ Image">
    <p:spTree>
      <p:nvGrpSpPr>
        <p:cNvPr id="1" name=""/>
        <p:cNvGrpSpPr/>
        <p:nvPr/>
      </p:nvGrpSpPr>
      <p:grpSpPr>
        <a:xfrm>
          <a:off x="0" y="0"/>
          <a:ext cx="0" cy="0"/>
          <a:chOff x="0" y="0"/>
          <a:chExt cx="0" cy="0"/>
        </a:xfrm>
      </p:grpSpPr>
      <p:pic>
        <p:nvPicPr>
          <p:cNvPr id="9" name="Picture 8" descr="Text, logo&#10;&#10;Description automatically generated">
            <a:extLst>
              <a:ext uri="{FF2B5EF4-FFF2-40B4-BE49-F238E27FC236}">
                <a16:creationId xmlns:a16="http://schemas.microsoft.com/office/drawing/2014/main" id="{B8A0ED6D-11E5-43F4-A18F-B461C3FE5A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10" name="Slide Number Placeholder 5">
            <a:extLst>
              <a:ext uri="{FF2B5EF4-FFF2-40B4-BE49-F238E27FC236}">
                <a16:creationId xmlns:a16="http://schemas.microsoft.com/office/drawing/2014/main" id="{E0ABDCFD-4944-4DA4-B56E-701167D2F21D}"/>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12" name="Content Placeholder 2">
            <a:extLst>
              <a:ext uri="{FF2B5EF4-FFF2-40B4-BE49-F238E27FC236}">
                <a16:creationId xmlns:a16="http://schemas.microsoft.com/office/drawing/2014/main" id="{4D58AB98-04BB-4BAE-A043-F449355ED996}"/>
              </a:ext>
            </a:extLst>
          </p:cNvPr>
          <p:cNvSpPr>
            <a:spLocks noGrp="1"/>
          </p:cNvSpPr>
          <p:nvPr>
            <p:ph idx="10"/>
          </p:nvPr>
        </p:nvSpPr>
        <p:spPr>
          <a:xfrm>
            <a:off x="3466058" y="2475978"/>
            <a:ext cx="3424846" cy="1630509"/>
          </a:xfrm>
        </p:spPr>
        <p:txBody>
          <a:bodyPr/>
          <a:lstStyle>
            <a:lvl1pPr marL="0" indent="0">
              <a:lnSpc>
                <a:spcPct val="100000"/>
              </a:lnSpc>
              <a:buFontTx/>
              <a:buNone/>
              <a:defRPr>
                <a:solidFill>
                  <a:schemeClr val="tx1"/>
                </a:solidFill>
              </a:defRPr>
            </a:lvl1pPr>
            <a:lvl2pPr marL="457200" indent="0">
              <a:lnSpc>
                <a:spcPct val="100000"/>
              </a:lnSpc>
              <a:buFontTx/>
              <a:buNone/>
              <a:defRPr>
                <a:solidFill>
                  <a:schemeClr val="tx1"/>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25" name="Content Placeholder 2">
            <a:extLst>
              <a:ext uri="{FF2B5EF4-FFF2-40B4-BE49-F238E27FC236}">
                <a16:creationId xmlns:a16="http://schemas.microsoft.com/office/drawing/2014/main" id="{E36A2F64-B5DD-493B-92E5-F497CED80235}"/>
              </a:ext>
            </a:extLst>
          </p:cNvPr>
          <p:cNvSpPr>
            <a:spLocks noGrp="1"/>
          </p:cNvSpPr>
          <p:nvPr>
            <p:ph idx="11"/>
          </p:nvPr>
        </p:nvSpPr>
        <p:spPr>
          <a:xfrm>
            <a:off x="7817872" y="2475978"/>
            <a:ext cx="3424846" cy="1630509"/>
          </a:xfrm>
        </p:spPr>
        <p:txBody>
          <a:bodyPr/>
          <a:lstStyle>
            <a:lvl1pPr marL="0" indent="0">
              <a:lnSpc>
                <a:spcPct val="100000"/>
              </a:lnSpc>
              <a:buFontTx/>
              <a:buNone/>
              <a:defRPr>
                <a:solidFill>
                  <a:schemeClr val="tx1"/>
                </a:solidFill>
              </a:defRPr>
            </a:lvl1pPr>
            <a:lvl2pPr marL="457200" indent="0">
              <a:lnSpc>
                <a:spcPct val="100000"/>
              </a:lnSpc>
              <a:buFontTx/>
              <a:buNone/>
              <a:defRPr>
                <a:solidFill>
                  <a:schemeClr val="tx1"/>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27" name="Content Placeholder 2">
            <a:extLst>
              <a:ext uri="{FF2B5EF4-FFF2-40B4-BE49-F238E27FC236}">
                <a16:creationId xmlns:a16="http://schemas.microsoft.com/office/drawing/2014/main" id="{6C63055B-FA51-4940-9966-CE50EAA462CB}"/>
              </a:ext>
            </a:extLst>
          </p:cNvPr>
          <p:cNvSpPr>
            <a:spLocks noGrp="1"/>
          </p:cNvSpPr>
          <p:nvPr>
            <p:ph idx="12"/>
          </p:nvPr>
        </p:nvSpPr>
        <p:spPr>
          <a:xfrm>
            <a:off x="3466058" y="4236575"/>
            <a:ext cx="3424846" cy="1630509"/>
          </a:xfrm>
        </p:spPr>
        <p:txBody>
          <a:bodyPr/>
          <a:lstStyle>
            <a:lvl1pPr marL="0" indent="0">
              <a:lnSpc>
                <a:spcPct val="100000"/>
              </a:lnSpc>
              <a:buFontTx/>
              <a:buNone/>
              <a:defRPr>
                <a:solidFill>
                  <a:schemeClr val="tx1">
                    <a:lumMod val="65000"/>
                    <a:lumOff val="35000"/>
                  </a:schemeClr>
                </a:solidFill>
              </a:defRPr>
            </a:lvl1pPr>
            <a:lvl2pPr marL="457200" indent="0">
              <a:lnSpc>
                <a:spcPct val="100000"/>
              </a:lnSpc>
              <a:buFontTx/>
              <a:buNone/>
              <a:defRPr>
                <a:solidFill>
                  <a:schemeClr val="tx1">
                    <a:lumMod val="65000"/>
                    <a:lumOff val="35000"/>
                  </a:schemeClr>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29" name="Content Placeholder 2">
            <a:extLst>
              <a:ext uri="{FF2B5EF4-FFF2-40B4-BE49-F238E27FC236}">
                <a16:creationId xmlns:a16="http://schemas.microsoft.com/office/drawing/2014/main" id="{D800F21A-E6D9-4705-875A-503561543D7E}"/>
              </a:ext>
            </a:extLst>
          </p:cNvPr>
          <p:cNvSpPr>
            <a:spLocks noGrp="1"/>
          </p:cNvSpPr>
          <p:nvPr>
            <p:ph idx="13"/>
          </p:nvPr>
        </p:nvSpPr>
        <p:spPr>
          <a:xfrm>
            <a:off x="7817872" y="4236575"/>
            <a:ext cx="3424846" cy="1630509"/>
          </a:xfrm>
        </p:spPr>
        <p:txBody>
          <a:bodyPr/>
          <a:lstStyle>
            <a:lvl1pPr marL="0" indent="0">
              <a:lnSpc>
                <a:spcPct val="100000"/>
              </a:lnSpc>
              <a:buFontTx/>
              <a:buNone/>
              <a:defRPr>
                <a:solidFill>
                  <a:schemeClr val="tx1"/>
                </a:solidFill>
              </a:defRPr>
            </a:lvl1pPr>
            <a:lvl2pPr marL="457200" indent="0">
              <a:lnSpc>
                <a:spcPct val="100000"/>
              </a:lnSpc>
              <a:buFontTx/>
              <a:buNone/>
              <a:defRPr>
                <a:solidFill>
                  <a:schemeClr val="tx1"/>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7" name="Title 6">
            <a:extLst>
              <a:ext uri="{FF2B5EF4-FFF2-40B4-BE49-F238E27FC236}">
                <a16:creationId xmlns:a16="http://schemas.microsoft.com/office/drawing/2014/main" id="{36942B9E-3CDA-4B44-B774-4CD3FFF8C2D4}"/>
              </a:ext>
            </a:extLst>
          </p:cNvPr>
          <p:cNvSpPr>
            <a:spLocks noGrp="1"/>
          </p:cNvSpPr>
          <p:nvPr>
            <p:ph type="title"/>
          </p:nvPr>
        </p:nvSpPr>
        <p:spPr>
          <a:xfrm>
            <a:off x="2671155" y="1406524"/>
            <a:ext cx="7221667" cy="892175"/>
          </a:xfrm>
        </p:spPr>
        <p:txBody>
          <a:bodyPr/>
          <a:lstStyle/>
          <a:p>
            <a:r>
              <a:rPr lang="en-US"/>
              <a:t>Click to edit Master title style</a:t>
            </a:r>
          </a:p>
        </p:txBody>
      </p:sp>
      <p:sp>
        <p:nvSpPr>
          <p:cNvPr id="3" name="Picture Placeholder 2">
            <a:extLst>
              <a:ext uri="{FF2B5EF4-FFF2-40B4-BE49-F238E27FC236}">
                <a16:creationId xmlns:a16="http://schemas.microsoft.com/office/drawing/2014/main" id="{682171D7-C699-AD35-4524-73F152FCAD21}"/>
              </a:ext>
            </a:extLst>
          </p:cNvPr>
          <p:cNvSpPr>
            <a:spLocks noGrp="1"/>
          </p:cNvSpPr>
          <p:nvPr>
            <p:ph type="pic" sz="quarter" idx="14"/>
          </p:nvPr>
        </p:nvSpPr>
        <p:spPr>
          <a:xfrm>
            <a:off x="0" y="1"/>
            <a:ext cx="2374900" cy="6443472"/>
          </a:xfrm>
        </p:spPr>
        <p:txBody>
          <a:bodyPr/>
          <a:lstStyle/>
          <a:p>
            <a:r>
              <a:rPr lang="en-US" dirty="0"/>
              <a:t>Click icon to add picture</a:t>
            </a:r>
          </a:p>
        </p:txBody>
      </p:sp>
    </p:spTree>
    <p:extLst>
      <p:ext uri="{BB962C8B-B14F-4D97-AF65-F5344CB8AC3E}">
        <p14:creationId xmlns:p14="http://schemas.microsoft.com/office/powerpoint/2010/main" val="2243537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ntent w/ Image 2">
    <p:spTree>
      <p:nvGrpSpPr>
        <p:cNvPr id="1" name=""/>
        <p:cNvGrpSpPr/>
        <p:nvPr/>
      </p:nvGrpSpPr>
      <p:grpSpPr>
        <a:xfrm>
          <a:off x="0" y="0"/>
          <a:ext cx="0" cy="0"/>
          <a:chOff x="0" y="0"/>
          <a:chExt cx="0" cy="0"/>
        </a:xfrm>
      </p:grpSpPr>
      <p:pic>
        <p:nvPicPr>
          <p:cNvPr id="9" name="Picture 8" descr="Text, logo&#10;&#10;Description automatically generated">
            <a:extLst>
              <a:ext uri="{FF2B5EF4-FFF2-40B4-BE49-F238E27FC236}">
                <a16:creationId xmlns:a16="http://schemas.microsoft.com/office/drawing/2014/main" id="{B8A0ED6D-11E5-43F4-A18F-B461C3FE5A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10" name="Slide Number Placeholder 5">
            <a:extLst>
              <a:ext uri="{FF2B5EF4-FFF2-40B4-BE49-F238E27FC236}">
                <a16:creationId xmlns:a16="http://schemas.microsoft.com/office/drawing/2014/main" id="{E0ABDCFD-4944-4DA4-B56E-701167D2F21D}"/>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12" name="Content Placeholder 2">
            <a:extLst>
              <a:ext uri="{FF2B5EF4-FFF2-40B4-BE49-F238E27FC236}">
                <a16:creationId xmlns:a16="http://schemas.microsoft.com/office/drawing/2014/main" id="{4D58AB98-04BB-4BAE-A043-F449355ED996}"/>
              </a:ext>
            </a:extLst>
          </p:cNvPr>
          <p:cNvSpPr>
            <a:spLocks noGrp="1"/>
          </p:cNvSpPr>
          <p:nvPr>
            <p:ph idx="10"/>
          </p:nvPr>
        </p:nvSpPr>
        <p:spPr>
          <a:xfrm>
            <a:off x="3466058" y="2475978"/>
            <a:ext cx="3424846" cy="1630509"/>
          </a:xfrm>
        </p:spPr>
        <p:txBody>
          <a:bodyPr/>
          <a:lstStyle>
            <a:lvl1pPr marL="0" indent="0">
              <a:lnSpc>
                <a:spcPct val="100000"/>
              </a:lnSpc>
              <a:buFontTx/>
              <a:buNone/>
              <a:defRPr>
                <a:solidFill>
                  <a:schemeClr val="tx1"/>
                </a:solidFill>
              </a:defRPr>
            </a:lvl1pPr>
            <a:lvl2pPr marL="457200" indent="0">
              <a:lnSpc>
                <a:spcPct val="100000"/>
              </a:lnSpc>
              <a:buFontTx/>
              <a:buNone/>
              <a:defRPr>
                <a:solidFill>
                  <a:schemeClr val="tx1"/>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25" name="Content Placeholder 2">
            <a:extLst>
              <a:ext uri="{FF2B5EF4-FFF2-40B4-BE49-F238E27FC236}">
                <a16:creationId xmlns:a16="http://schemas.microsoft.com/office/drawing/2014/main" id="{E36A2F64-B5DD-493B-92E5-F497CED80235}"/>
              </a:ext>
            </a:extLst>
          </p:cNvPr>
          <p:cNvSpPr>
            <a:spLocks noGrp="1"/>
          </p:cNvSpPr>
          <p:nvPr>
            <p:ph idx="11"/>
          </p:nvPr>
        </p:nvSpPr>
        <p:spPr>
          <a:xfrm>
            <a:off x="7817872" y="2475978"/>
            <a:ext cx="3424846" cy="1630509"/>
          </a:xfrm>
        </p:spPr>
        <p:txBody>
          <a:bodyPr/>
          <a:lstStyle>
            <a:lvl1pPr marL="0" indent="0">
              <a:lnSpc>
                <a:spcPct val="100000"/>
              </a:lnSpc>
              <a:buFontTx/>
              <a:buNone/>
              <a:defRPr>
                <a:solidFill>
                  <a:schemeClr val="tx1"/>
                </a:solidFill>
              </a:defRPr>
            </a:lvl1pPr>
            <a:lvl2pPr marL="457200" indent="0">
              <a:lnSpc>
                <a:spcPct val="100000"/>
              </a:lnSpc>
              <a:buFontTx/>
              <a:buNone/>
              <a:defRPr>
                <a:solidFill>
                  <a:schemeClr val="tx1"/>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27" name="Content Placeholder 2">
            <a:extLst>
              <a:ext uri="{FF2B5EF4-FFF2-40B4-BE49-F238E27FC236}">
                <a16:creationId xmlns:a16="http://schemas.microsoft.com/office/drawing/2014/main" id="{6C63055B-FA51-4940-9966-CE50EAA462CB}"/>
              </a:ext>
            </a:extLst>
          </p:cNvPr>
          <p:cNvSpPr>
            <a:spLocks noGrp="1"/>
          </p:cNvSpPr>
          <p:nvPr>
            <p:ph idx="12"/>
          </p:nvPr>
        </p:nvSpPr>
        <p:spPr>
          <a:xfrm>
            <a:off x="3466058" y="4236575"/>
            <a:ext cx="3424846" cy="1630509"/>
          </a:xfrm>
        </p:spPr>
        <p:txBody>
          <a:bodyPr/>
          <a:lstStyle>
            <a:lvl1pPr marL="0" indent="0">
              <a:lnSpc>
                <a:spcPct val="100000"/>
              </a:lnSpc>
              <a:buFontTx/>
              <a:buNone/>
              <a:defRPr>
                <a:solidFill>
                  <a:schemeClr val="tx1"/>
                </a:solidFill>
              </a:defRPr>
            </a:lvl1pPr>
            <a:lvl2pPr marL="457200" indent="0">
              <a:lnSpc>
                <a:spcPct val="100000"/>
              </a:lnSpc>
              <a:buFontTx/>
              <a:buNone/>
              <a:defRPr>
                <a:solidFill>
                  <a:schemeClr val="tx1"/>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29" name="Content Placeholder 2">
            <a:extLst>
              <a:ext uri="{FF2B5EF4-FFF2-40B4-BE49-F238E27FC236}">
                <a16:creationId xmlns:a16="http://schemas.microsoft.com/office/drawing/2014/main" id="{D800F21A-E6D9-4705-875A-503561543D7E}"/>
              </a:ext>
            </a:extLst>
          </p:cNvPr>
          <p:cNvSpPr>
            <a:spLocks noGrp="1"/>
          </p:cNvSpPr>
          <p:nvPr>
            <p:ph idx="13"/>
          </p:nvPr>
        </p:nvSpPr>
        <p:spPr>
          <a:xfrm>
            <a:off x="7817872" y="4236575"/>
            <a:ext cx="3424846" cy="1630509"/>
          </a:xfrm>
        </p:spPr>
        <p:txBody>
          <a:bodyPr/>
          <a:lstStyle>
            <a:lvl1pPr marL="0" indent="0">
              <a:lnSpc>
                <a:spcPct val="100000"/>
              </a:lnSpc>
              <a:buFontTx/>
              <a:buNone/>
              <a:defRPr>
                <a:solidFill>
                  <a:schemeClr val="tx1"/>
                </a:solidFill>
              </a:defRPr>
            </a:lvl1pPr>
            <a:lvl2pPr marL="457200" indent="0">
              <a:lnSpc>
                <a:spcPct val="100000"/>
              </a:lnSpc>
              <a:buFontTx/>
              <a:buNone/>
              <a:defRPr>
                <a:solidFill>
                  <a:schemeClr val="tx1"/>
                </a:solidFill>
              </a:defRPr>
            </a:lvl2pPr>
            <a:lvl3pPr marL="914400" indent="0">
              <a:lnSpc>
                <a:spcPts val="1800"/>
              </a:lnSpc>
              <a:buFontTx/>
              <a:buNone/>
              <a:defRPr>
                <a:solidFill>
                  <a:schemeClr val="tx1">
                    <a:lumMod val="65000"/>
                    <a:lumOff val="35000"/>
                  </a:schemeClr>
                </a:solidFill>
              </a:defRPr>
            </a:lvl3pPr>
            <a:lvl4pPr marL="1371600" indent="0">
              <a:lnSpc>
                <a:spcPts val="1800"/>
              </a:lnSpc>
              <a:buFontTx/>
              <a:buNone/>
              <a:defRPr>
                <a:solidFill>
                  <a:schemeClr val="tx1">
                    <a:lumMod val="65000"/>
                    <a:lumOff val="35000"/>
                  </a:schemeClr>
                </a:solidFill>
              </a:defRPr>
            </a:lvl4pPr>
            <a:lvl5pPr marL="1828800" indent="0">
              <a:lnSpc>
                <a:spcPts val="1800"/>
              </a:lnSpc>
              <a:buFontTx/>
              <a:buNone/>
              <a:defRPr>
                <a:solidFill>
                  <a:schemeClr val="tx1">
                    <a:lumMod val="65000"/>
                    <a:lumOff val="35000"/>
                  </a:schemeClr>
                </a:solidFill>
              </a:defRPr>
            </a:lvl5pPr>
          </a:lstStyle>
          <a:p>
            <a:pPr lvl="0"/>
            <a:r>
              <a:rPr lang="en-US"/>
              <a:t>Click to edit Master text styles</a:t>
            </a:r>
          </a:p>
          <a:p>
            <a:pPr lvl="1"/>
            <a:r>
              <a:rPr lang="en-US"/>
              <a:t>Second level</a:t>
            </a:r>
          </a:p>
        </p:txBody>
      </p:sp>
      <p:sp>
        <p:nvSpPr>
          <p:cNvPr id="7" name="Title 6">
            <a:extLst>
              <a:ext uri="{FF2B5EF4-FFF2-40B4-BE49-F238E27FC236}">
                <a16:creationId xmlns:a16="http://schemas.microsoft.com/office/drawing/2014/main" id="{36942B9E-3CDA-4B44-B774-4CD3FFF8C2D4}"/>
              </a:ext>
            </a:extLst>
          </p:cNvPr>
          <p:cNvSpPr>
            <a:spLocks noGrp="1"/>
          </p:cNvSpPr>
          <p:nvPr>
            <p:ph type="title"/>
          </p:nvPr>
        </p:nvSpPr>
        <p:spPr>
          <a:xfrm>
            <a:off x="2671155" y="1406524"/>
            <a:ext cx="7221667" cy="892175"/>
          </a:xfrm>
        </p:spPr>
        <p:txBody>
          <a:bodyPr/>
          <a:lstStyle/>
          <a:p>
            <a:r>
              <a:rPr lang="en-US"/>
              <a:t>Click to edit Master title style</a:t>
            </a:r>
          </a:p>
        </p:txBody>
      </p:sp>
      <p:sp>
        <p:nvSpPr>
          <p:cNvPr id="3" name="Picture Placeholder 2">
            <a:extLst>
              <a:ext uri="{FF2B5EF4-FFF2-40B4-BE49-F238E27FC236}">
                <a16:creationId xmlns:a16="http://schemas.microsoft.com/office/drawing/2014/main" id="{682171D7-C699-AD35-4524-73F152FCAD21}"/>
              </a:ext>
            </a:extLst>
          </p:cNvPr>
          <p:cNvSpPr>
            <a:spLocks noGrp="1"/>
          </p:cNvSpPr>
          <p:nvPr>
            <p:ph type="pic" sz="quarter" idx="14"/>
          </p:nvPr>
        </p:nvSpPr>
        <p:spPr>
          <a:xfrm>
            <a:off x="0" y="1"/>
            <a:ext cx="2374900" cy="6443472"/>
          </a:xfrm>
        </p:spPr>
        <p:txBody>
          <a:bodyPr/>
          <a:lstStyle/>
          <a:p>
            <a:r>
              <a:rPr lang="en-US" dirty="0"/>
              <a:t>Click icon to add picture</a:t>
            </a:r>
          </a:p>
        </p:txBody>
      </p:sp>
    </p:spTree>
    <p:extLst>
      <p:ext uri="{BB962C8B-B14F-4D97-AF65-F5344CB8AC3E}">
        <p14:creationId xmlns:p14="http://schemas.microsoft.com/office/powerpoint/2010/main" val="941940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C02A36-97B2-441E-9DAA-051686BA330E}"/>
              </a:ext>
            </a:extLst>
          </p:cNvPr>
          <p:cNvSpPr>
            <a:spLocks noGrp="1"/>
          </p:cNvSpPr>
          <p:nvPr>
            <p:ph type="body" idx="1"/>
          </p:nvPr>
        </p:nvSpPr>
        <p:spPr>
          <a:xfrm>
            <a:off x="2658687" y="2257795"/>
            <a:ext cx="3783677" cy="538771"/>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0B5E3-54F4-48C1-9706-903D701DF354}"/>
              </a:ext>
            </a:extLst>
          </p:cNvPr>
          <p:cNvSpPr>
            <a:spLocks noGrp="1"/>
          </p:cNvSpPr>
          <p:nvPr>
            <p:ph sz="half" idx="2"/>
          </p:nvPr>
        </p:nvSpPr>
        <p:spPr>
          <a:xfrm>
            <a:off x="2658687" y="2940390"/>
            <a:ext cx="3783677" cy="3068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2669ECBF-2C3C-44E3-990E-9AC1381A899E}"/>
              </a:ext>
            </a:extLst>
          </p:cNvPr>
          <p:cNvSpPr>
            <a:spLocks noGrp="1"/>
          </p:cNvSpPr>
          <p:nvPr>
            <p:ph type="sldNum" sz="quarter" idx="10"/>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7" name="Title 6">
            <a:extLst>
              <a:ext uri="{FF2B5EF4-FFF2-40B4-BE49-F238E27FC236}">
                <a16:creationId xmlns:a16="http://schemas.microsoft.com/office/drawing/2014/main" id="{E7609166-2241-41CB-862B-CC5412A88DC9}"/>
              </a:ext>
            </a:extLst>
          </p:cNvPr>
          <p:cNvSpPr>
            <a:spLocks noGrp="1"/>
          </p:cNvSpPr>
          <p:nvPr>
            <p:ph type="title"/>
          </p:nvPr>
        </p:nvSpPr>
        <p:spPr>
          <a:xfrm>
            <a:off x="2671155" y="1356384"/>
            <a:ext cx="7221667" cy="892175"/>
          </a:xfrm>
        </p:spPr>
        <p:txBody>
          <a:bodyPr/>
          <a:lstStyle/>
          <a:p>
            <a:r>
              <a:rPr lang="en-US"/>
              <a:t>Click to edit Master title style</a:t>
            </a:r>
          </a:p>
        </p:txBody>
      </p:sp>
      <p:sp>
        <p:nvSpPr>
          <p:cNvPr id="13" name="Text Placeholder 2">
            <a:extLst>
              <a:ext uri="{FF2B5EF4-FFF2-40B4-BE49-F238E27FC236}">
                <a16:creationId xmlns:a16="http://schemas.microsoft.com/office/drawing/2014/main" id="{87877EF8-870D-4A34-8151-923FAB3F5CAB}"/>
              </a:ext>
            </a:extLst>
          </p:cNvPr>
          <p:cNvSpPr>
            <a:spLocks noGrp="1"/>
          </p:cNvSpPr>
          <p:nvPr>
            <p:ph type="body" idx="11"/>
          </p:nvPr>
        </p:nvSpPr>
        <p:spPr>
          <a:xfrm>
            <a:off x="7072745" y="2257795"/>
            <a:ext cx="3783677" cy="538771"/>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9E1855CC-5D32-45B3-8846-19DE166D8028}"/>
              </a:ext>
            </a:extLst>
          </p:cNvPr>
          <p:cNvSpPr>
            <a:spLocks noGrp="1"/>
          </p:cNvSpPr>
          <p:nvPr>
            <p:ph sz="half" idx="12"/>
          </p:nvPr>
        </p:nvSpPr>
        <p:spPr>
          <a:xfrm>
            <a:off x="7072745" y="2940390"/>
            <a:ext cx="3783677" cy="3068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6E901BAF-35D8-454D-9EE4-0F2A59236B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Tree>
    <p:extLst>
      <p:ext uri="{BB962C8B-B14F-4D97-AF65-F5344CB8AC3E}">
        <p14:creationId xmlns:p14="http://schemas.microsoft.com/office/powerpoint/2010/main" val="649416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C02A36-97B2-441E-9DAA-051686BA330E}"/>
              </a:ext>
            </a:extLst>
          </p:cNvPr>
          <p:cNvSpPr>
            <a:spLocks noGrp="1"/>
          </p:cNvSpPr>
          <p:nvPr>
            <p:ph type="body" idx="1"/>
          </p:nvPr>
        </p:nvSpPr>
        <p:spPr>
          <a:xfrm>
            <a:off x="2658687" y="2257795"/>
            <a:ext cx="3783677" cy="538771"/>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0B5E3-54F4-48C1-9706-903D701DF354}"/>
              </a:ext>
            </a:extLst>
          </p:cNvPr>
          <p:cNvSpPr>
            <a:spLocks noGrp="1"/>
          </p:cNvSpPr>
          <p:nvPr>
            <p:ph sz="half" idx="2"/>
          </p:nvPr>
        </p:nvSpPr>
        <p:spPr>
          <a:xfrm>
            <a:off x="2658687" y="2940390"/>
            <a:ext cx="3783677" cy="3068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2669ECBF-2C3C-44E3-990E-9AC1381A899E}"/>
              </a:ext>
            </a:extLst>
          </p:cNvPr>
          <p:cNvSpPr>
            <a:spLocks noGrp="1"/>
          </p:cNvSpPr>
          <p:nvPr>
            <p:ph type="sldNum" sz="quarter" idx="10"/>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7" name="Title 6">
            <a:extLst>
              <a:ext uri="{FF2B5EF4-FFF2-40B4-BE49-F238E27FC236}">
                <a16:creationId xmlns:a16="http://schemas.microsoft.com/office/drawing/2014/main" id="{E7609166-2241-41CB-862B-CC5412A88DC9}"/>
              </a:ext>
            </a:extLst>
          </p:cNvPr>
          <p:cNvSpPr>
            <a:spLocks noGrp="1"/>
          </p:cNvSpPr>
          <p:nvPr>
            <p:ph type="title"/>
          </p:nvPr>
        </p:nvSpPr>
        <p:spPr>
          <a:xfrm>
            <a:off x="2671155" y="1356384"/>
            <a:ext cx="7221667" cy="892175"/>
          </a:xfrm>
        </p:spPr>
        <p:txBody>
          <a:bodyPr/>
          <a:lstStyle/>
          <a:p>
            <a:r>
              <a:rPr lang="en-US"/>
              <a:t>Click to edit Master title style</a:t>
            </a:r>
          </a:p>
        </p:txBody>
      </p:sp>
      <p:sp>
        <p:nvSpPr>
          <p:cNvPr id="13" name="Text Placeholder 2">
            <a:extLst>
              <a:ext uri="{FF2B5EF4-FFF2-40B4-BE49-F238E27FC236}">
                <a16:creationId xmlns:a16="http://schemas.microsoft.com/office/drawing/2014/main" id="{87877EF8-870D-4A34-8151-923FAB3F5CAB}"/>
              </a:ext>
            </a:extLst>
          </p:cNvPr>
          <p:cNvSpPr>
            <a:spLocks noGrp="1"/>
          </p:cNvSpPr>
          <p:nvPr>
            <p:ph type="body" idx="11"/>
          </p:nvPr>
        </p:nvSpPr>
        <p:spPr>
          <a:xfrm>
            <a:off x="7072745" y="2257795"/>
            <a:ext cx="3783677" cy="538771"/>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9E1855CC-5D32-45B3-8846-19DE166D8028}"/>
              </a:ext>
            </a:extLst>
          </p:cNvPr>
          <p:cNvSpPr>
            <a:spLocks noGrp="1"/>
          </p:cNvSpPr>
          <p:nvPr>
            <p:ph sz="half" idx="12"/>
          </p:nvPr>
        </p:nvSpPr>
        <p:spPr>
          <a:xfrm>
            <a:off x="7072745" y="2940390"/>
            <a:ext cx="3783677" cy="3068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6E901BAF-35D8-454D-9EE4-0F2A59236B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Tree>
    <p:extLst>
      <p:ext uri="{BB962C8B-B14F-4D97-AF65-F5344CB8AC3E}">
        <p14:creationId xmlns:p14="http://schemas.microsoft.com/office/powerpoint/2010/main" val="287593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86B2C01-00FC-C189-30BD-2ADBEF970642}"/>
              </a:ext>
            </a:extLst>
          </p:cNvPr>
          <p:cNvSpPr>
            <a:spLocks noGrp="1"/>
          </p:cNvSpPr>
          <p:nvPr>
            <p:ph type="pic" sz="quarter" idx="10"/>
          </p:nvPr>
        </p:nvSpPr>
        <p:spPr>
          <a:xfrm>
            <a:off x="0" y="1"/>
            <a:ext cx="12192000" cy="6447621"/>
          </a:xfrm>
        </p:spPr>
        <p:txBody>
          <a:bodyPr/>
          <a:lstStyle/>
          <a:p>
            <a:r>
              <a:rPr lang="en-US" dirty="0"/>
              <a:t>Click icon to add picture</a:t>
            </a:r>
          </a:p>
        </p:txBody>
      </p:sp>
      <p:sp>
        <p:nvSpPr>
          <p:cNvPr id="2" name="Title 1">
            <a:extLst>
              <a:ext uri="{FF2B5EF4-FFF2-40B4-BE49-F238E27FC236}">
                <a16:creationId xmlns:a16="http://schemas.microsoft.com/office/drawing/2014/main" id="{952909BE-B54F-4C9A-AF7C-A5D7F94F09C1}"/>
              </a:ext>
            </a:extLst>
          </p:cNvPr>
          <p:cNvSpPr>
            <a:spLocks noGrp="1"/>
          </p:cNvSpPr>
          <p:nvPr>
            <p:ph type="title"/>
          </p:nvPr>
        </p:nvSpPr>
        <p:spPr>
          <a:xfrm>
            <a:off x="699930" y="2606179"/>
            <a:ext cx="7457661" cy="1607310"/>
          </a:xfrm>
        </p:spPr>
        <p:txBody>
          <a:bodyPr anchor="b">
            <a:normAutofit/>
          </a:bodyPr>
          <a:lstStyle>
            <a:lvl1pPr>
              <a:defRPr sz="440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E6763FB-C5B1-4A18-8005-EF249A7E0D32}"/>
              </a:ext>
            </a:extLst>
          </p:cNvPr>
          <p:cNvSpPr>
            <a:spLocks noGrp="1"/>
          </p:cNvSpPr>
          <p:nvPr>
            <p:ph type="body" idx="1"/>
          </p:nvPr>
        </p:nvSpPr>
        <p:spPr>
          <a:xfrm>
            <a:off x="699930" y="4406885"/>
            <a:ext cx="7457661" cy="529190"/>
          </a:xfrm>
        </p:spPr>
        <p:txBody>
          <a:bodyPr>
            <a:norm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934A7768-8D14-45AD-BA71-BBD6FB894C5E}"/>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Tree>
    <p:extLst>
      <p:ext uri="{BB962C8B-B14F-4D97-AF65-F5344CB8AC3E}">
        <p14:creationId xmlns:p14="http://schemas.microsoft.com/office/powerpoint/2010/main" val="26340515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w/ Ima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C02A36-97B2-441E-9DAA-051686BA330E}"/>
              </a:ext>
            </a:extLst>
          </p:cNvPr>
          <p:cNvSpPr>
            <a:spLocks noGrp="1"/>
          </p:cNvSpPr>
          <p:nvPr>
            <p:ph type="body" idx="1"/>
          </p:nvPr>
        </p:nvSpPr>
        <p:spPr>
          <a:xfrm>
            <a:off x="3125826" y="2257795"/>
            <a:ext cx="3783677" cy="538771"/>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0B5E3-54F4-48C1-9706-903D701DF354}"/>
              </a:ext>
            </a:extLst>
          </p:cNvPr>
          <p:cNvSpPr>
            <a:spLocks noGrp="1"/>
          </p:cNvSpPr>
          <p:nvPr>
            <p:ph sz="half" idx="2"/>
          </p:nvPr>
        </p:nvSpPr>
        <p:spPr>
          <a:xfrm>
            <a:off x="3125826" y="2940390"/>
            <a:ext cx="3783677" cy="3068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2669ECBF-2C3C-44E3-990E-9AC1381A899E}"/>
              </a:ext>
            </a:extLst>
          </p:cNvPr>
          <p:cNvSpPr>
            <a:spLocks noGrp="1"/>
          </p:cNvSpPr>
          <p:nvPr>
            <p:ph type="sldNum" sz="quarter" idx="10"/>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7" name="Title 6">
            <a:extLst>
              <a:ext uri="{FF2B5EF4-FFF2-40B4-BE49-F238E27FC236}">
                <a16:creationId xmlns:a16="http://schemas.microsoft.com/office/drawing/2014/main" id="{E7609166-2241-41CB-862B-CC5412A88DC9}"/>
              </a:ext>
            </a:extLst>
          </p:cNvPr>
          <p:cNvSpPr>
            <a:spLocks noGrp="1"/>
          </p:cNvSpPr>
          <p:nvPr>
            <p:ph type="title"/>
          </p:nvPr>
        </p:nvSpPr>
        <p:spPr>
          <a:xfrm>
            <a:off x="3138294" y="1356384"/>
            <a:ext cx="7221667" cy="892175"/>
          </a:xfrm>
        </p:spPr>
        <p:txBody>
          <a:bodyPr/>
          <a:lstStyle/>
          <a:p>
            <a:r>
              <a:rPr lang="en-US"/>
              <a:t>Click to edit Master title style</a:t>
            </a:r>
          </a:p>
        </p:txBody>
      </p:sp>
      <p:sp>
        <p:nvSpPr>
          <p:cNvPr id="13" name="Text Placeholder 2">
            <a:extLst>
              <a:ext uri="{FF2B5EF4-FFF2-40B4-BE49-F238E27FC236}">
                <a16:creationId xmlns:a16="http://schemas.microsoft.com/office/drawing/2014/main" id="{87877EF8-870D-4A34-8151-923FAB3F5CAB}"/>
              </a:ext>
            </a:extLst>
          </p:cNvPr>
          <p:cNvSpPr>
            <a:spLocks noGrp="1"/>
          </p:cNvSpPr>
          <p:nvPr>
            <p:ph type="body" idx="11"/>
          </p:nvPr>
        </p:nvSpPr>
        <p:spPr>
          <a:xfrm>
            <a:off x="7539884" y="2257795"/>
            <a:ext cx="3783677" cy="538771"/>
          </a:xfrm>
        </p:spPr>
        <p:txBody>
          <a:bodyPr anchor="b">
            <a:norm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9E1855CC-5D32-45B3-8846-19DE166D8028}"/>
              </a:ext>
            </a:extLst>
          </p:cNvPr>
          <p:cNvSpPr>
            <a:spLocks noGrp="1"/>
          </p:cNvSpPr>
          <p:nvPr>
            <p:ph sz="half" idx="12"/>
          </p:nvPr>
        </p:nvSpPr>
        <p:spPr>
          <a:xfrm>
            <a:off x="7539884" y="2940390"/>
            <a:ext cx="3783677" cy="3068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6E901BAF-35D8-454D-9EE4-0F2A59236B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10" name="Picture Placeholder 2">
            <a:extLst>
              <a:ext uri="{FF2B5EF4-FFF2-40B4-BE49-F238E27FC236}">
                <a16:creationId xmlns:a16="http://schemas.microsoft.com/office/drawing/2014/main" id="{ACDC5B90-F952-5718-68A2-865B018CD563}"/>
              </a:ext>
            </a:extLst>
          </p:cNvPr>
          <p:cNvSpPr>
            <a:spLocks noGrp="1"/>
          </p:cNvSpPr>
          <p:nvPr>
            <p:ph type="pic" sz="quarter" idx="14"/>
          </p:nvPr>
        </p:nvSpPr>
        <p:spPr>
          <a:xfrm>
            <a:off x="0" y="1"/>
            <a:ext cx="2374900" cy="6443472"/>
          </a:xfrm>
        </p:spPr>
        <p:txBody>
          <a:bodyPr/>
          <a:lstStyle/>
          <a:p>
            <a:r>
              <a:rPr lang="en-US" dirty="0"/>
              <a:t>Click icon to add picture</a:t>
            </a:r>
          </a:p>
        </p:txBody>
      </p:sp>
    </p:spTree>
    <p:extLst>
      <p:ext uri="{BB962C8B-B14F-4D97-AF65-F5344CB8AC3E}">
        <p14:creationId xmlns:p14="http://schemas.microsoft.com/office/powerpoint/2010/main" val="1415557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w/ Imag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C02A36-97B2-441E-9DAA-051686BA330E}"/>
              </a:ext>
            </a:extLst>
          </p:cNvPr>
          <p:cNvSpPr>
            <a:spLocks noGrp="1"/>
          </p:cNvSpPr>
          <p:nvPr>
            <p:ph type="body" idx="1"/>
          </p:nvPr>
        </p:nvSpPr>
        <p:spPr>
          <a:xfrm>
            <a:off x="3125826" y="2257795"/>
            <a:ext cx="3783677" cy="538771"/>
          </a:xfrm>
        </p:spPr>
        <p:txBody>
          <a:bodyPr anchor="b">
            <a:normAutofit/>
          </a:bodyPr>
          <a:lstStyle>
            <a:lvl1pPr marL="0" indent="0">
              <a:buNone/>
              <a:defRPr sz="1800" b="0">
                <a:solidFill>
                  <a:schemeClr val="tx1"/>
                </a:solidFill>
                <a:latin typeface="Montserrat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60B5E3-54F4-48C1-9706-903D701DF354}"/>
              </a:ext>
            </a:extLst>
          </p:cNvPr>
          <p:cNvSpPr>
            <a:spLocks noGrp="1"/>
          </p:cNvSpPr>
          <p:nvPr>
            <p:ph sz="half" idx="2"/>
          </p:nvPr>
        </p:nvSpPr>
        <p:spPr>
          <a:xfrm>
            <a:off x="3125826" y="2940390"/>
            <a:ext cx="3783677" cy="3068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2669ECBF-2C3C-44E3-990E-9AC1381A899E}"/>
              </a:ext>
            </a:extLst>
          </p:cNvPr>
          <p:cNvSpPr>
            <a:spLocks noGrp="1"/>
          </p:cNvSpPr>
          <p:nvPr>
            <p:ph type="sldNum" sz="quarter" idx="10"/>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7" name="Title 6">
            <a:extLst>
              <a:ext uri="{FF2B5EF4-FFF2-40B4-BE49-F238E27FC236}">
                <a16:creationId xmlns:a16="http://schemas.microsoft.com/office/drawing/2014/main" id="{E7609166-2241-41CB-862B-CC5412A88DC9}"/>
              </a:ext>
            </a:extLst>
          </p:cNvPr>
          <p:cNvSpPr>
            <a:spLocks noGrp="1"/>
          </p:cNvSpPr>
          <p:nvPr>
            <p:ph type="title"/>
          </p:nvPr>
        </p:nvSpPr>
        <p:spPr>
          <a:xfrm>
            <a:off x="3138294" y="1356384"/>
            <a:ext cx="7221667" cy="892175"/>
          </a:xfrm>
        </p:spPr>
        <p:txBody>
          <a:bodyPr/>
          <a:lstStyle/>
          <a:p>
            <a:r>
              <a:rPr lang="en-US"/>
              <a:t>Click to edit Master title style</a:t>
            </a:r>
          </a:p>
        </p:txBody>
      </p:sp>
      <p:sp>
        <p:nvSpPr>
          <p:cNvPr id="13" name="Text Placeholder 2">
            <a:extLst>
              <a:ext uri="{FF2B5EF4-FFF2-40B4-BE49-F238E27FC236}">
                <a16:creationId xmlns:a16="http://schemas.microsoft.com/office/drawing/2014/main" id="{87877EF8-870D-4A34-8151-923FAB3F5CAB}"/>
              </a:ext>
            </a:extLst>
          </p:cNvPr>
          <p:cNvSpPr>
            <a:spLocks noGrp="1"/>
          </p:cNvSpPr>
          <p:nvPr>
            <p:ph type="body" idx="11"/>
          </p:nvPr>
        </p:nvSpPr>
        <p:spPr>
          <a:xfrm>
            <a:off x="7539884" y="2257795"/>
            <a:ext cx="3783677" cy="538771"/>
          </a:xfrm>
        </p:spPr>
        <p:txBody>
          <a:bodyPr anchor="b">
            <a:normAutofit/>
          </a:bodyPr>
          <a:lstStyle>
            <a:lvl1pPr marL="0" indent="0">
              <a:buNone/>
              <a:defRPr sz="1800" b="0">
                <a:solidFill>
                  <a:schemeClr val="tx1"/>
                </a:solidFill>
                <a:latin typeface="Montserrat SemiBold" panose="00000700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9E1855CC-5D32-45B3-8846-19DE166D8028}"/>
              </a:ext>
            </a:extLst>
          </p:cNvPr>
          <p:cNvSpPr>
            <a:spLocks noGrp="1"/>
          </p:cNvSpPr>
          <p:nvPr>
            <p:ph sz="half" idx="12"/>
          </p:nvPr>
        </p:nvSpPr>
        <p:spPr>
          <a:xfrm>
            <a:off x="7539884" y="2940390"/>
            <a:ext cx="3783677" cy="30688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 name="Picture 15" descr="Text, logo&#10;&#10;Description automatically generated">
            <a:extLst>
              <a:ext uri="{FF2B5EF4-FFF2-40B4-BE49-F238E27FC236}">
                <a16:creationId xmlns:a16="http://schemas.microsoft.com/office/drawing/2014/main" id="{6E901BAF-35D8-454D-9EE4-0F2A59236B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10" name="Picture Placeholder 2">
            <a:extLst>
              <a:ext uri="{FF2B5EF4-FFF2-40B4-BE49-F238E27FC236}">
                <a16:creationId xmlns:a16="http://schemas.microsoft.com/office/drawing/2014/main" id="{ACDC5B90-F952-5718-68A2-865B018CD563}"/>
              </a:ext>
            </a:extLst>
          </p:cNvPr>
          <p:cNvSpPr>
            <a:spLocks noGrp="1"/>
          </p:cNvSpPr>
          <p:nvPr>
            <p:ph type="pic" sz="quarter" idx="14"/>
          </p:nvPr>
        </p:nvSpPr>
        <p:spPr>
          <a:xfrm>
            <a:off x="0" y="1"/>
            <a:ext cx="2374900" cy="6437376"/>
          </a:xfrm>
        </p:spPr>
        <p:txBody>
          <a:bodyPr/>
          <a:lstStyle/>
          <a:p>
            <a:r>
              <a:rPr lang="en-US" dirty="0"/>
              <a:t>Click icon to add picture</a:t>
            </a:r>
          </a:p>
        </p:txBody>
      </p:sp>
    </p:spTree>
    <p:extLst>
      <p:ext uri="{BB962C8B-B14F-4D97-AF65-F5344CB8AC3E}">
        <p14:creationId xmlns:p14="http://schemas.microsoft.com/office/powerpoint/2010/main" val="2323681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ntent Boxes">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2669ECBF-2C3C-44E3-990E-9AC1381A899E}"/>
              </a:ext>
            </a:extLst>
          </p:cNvPr>
          <p:cNvSpPr>
            <a:spLocks noGrp="1"/>
          </p:cNvSpPr>
          <p:nvPr>
            <p:ph type="sldNum" sz="quarter" idx="10"/>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pic>
        <p:nvPicPr>
          <p:cNvPr id="16" name="Picture 15" descr="Text, logo&#10;&#10;Description automatically generated">
            <a:extLst>
              <a:ext uri="{FF2B5EF4-FFF2-40B4-BE49-F238E27FC236}">
                <a16:creationId xmlns:a16="http://schemas.microsoft.com/office/drawing/2014/main" id="{6E901BAF-35D8-454D-9EE4-0F2A59236B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20" name="Content Placeholder 3">
            <a:extLst>
              <a:ext uri="{FF2B5EF4-FFF2-40B4-BE49-F238E27FC236}">
                <a16:creationId xmlns:a16="http://schemas.microsoft.com/office/drawing/2014/main" id="{FB2C2126-1AD3-923D-7B39-C1BC34C8ACAA}"/>
              </a:ext>
            </a:extLst>
          </p:cNvPr>
          <p:cNvSpPr>
            <a:spLocks noGrp="1"/>
          </p:cNvSpPr>
          <p:nvPr>
            <p:ph sz="half" idx="14"/>
          </p:nvPr>
        </p:nvSpPr>
        <p:spPr>
          <a:xfrm>
            <a:off x="657226" y="1657387"/>
            <a:ext cx="3486150" cy="4050894"/>
          </a:xfrm>
          <a:solidFill>
            <a:schemeClr val="tx2"/>
          </a:solidFill>
        </p:spPr>
        <p:txBody>
          <a:bodyPr lIns="182880" tIns="365760" rIns="182880" bIns="182880">
            <a:normAutofit/>
          </a:bodyPr>
          <a:lstStyle>
            <a:lvl1pPr algn="ctr">
              <a:defRPr sz="1600" b="0">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Content Placeholder 3">
            <a:extLst>
              <a:ext uri="{FF2B5EF4-FFF2-40B4-BE49-F238E27FC236}">
                <a16:creationId xmlns:a16="http://schemas.microsoft.com/office/drawing/2014/main" id="{8E0906E7-8552-9636-4883-D09410CD8861}"/>
              </a:ext>
            </a:extLst>
          </p:cNvPr>
          <p:cNvSpPr>
            <a:spLocks noGrp="1"/>
          </p:cNvSpPr>
          <p:nvPr>
            <p:ph sz="half" idx="15"/>
          </p:nvPr>
        </p:nvSpPr>
        <p:spPr>
          <a:xfrm>
            <a:off x="4415678" y="1657387"/>
            <a:ext cx="3486150" cy="4050894"/>
          </a:xfrm>
          <a:solidFill>
            <a:schemeClr val="tx2"/>
          </a:solidFill>
        </p:spPr>
        <p:txBody>
          <a:bodyPr lIns="182880" tIns="365760" rIns="182880" bIns="182880">
            <a:normAutofit/>
          </a:bodyPr>
          <a:lstStyle>
            <a:lvl1pPr algn="ctr">
              <a:defRPr sz="1600" b="0">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556A0760-BAD7-EF23-F11E-5D7C55FB37C1}"/>
              </a:ext>
            </a:extLst>
          </p:cNvPr>
          <p:cNvSpPr>
            <a:spLocks noGrp="1"/>
          </p:cNvSpPr>
          <p:nvPr>
            <p:ph sz="half" idx="16"/>
          </p:nvPr>
        </p:nvSpPr>
        <p:spPr>
          <a:xfrm>
            <a:off x="8174131" y="1657387"/>
            <a:ext cx="3486150" cy="4050894"/>
          </a:xfrm>
          <a:solidFill>
            <a:schemeClr val="tx2"/>
          </a:solidFill>
        </p:spPr>
        <p:txBody>
          <a:bodyPr lIns="182880" tIns="365760" rIns="182880" bIns="182880">
            <a:normAutofit/>
          </a:bodyPr>
          <a:lstStyle>
            <a:lvl1pPr algn="ctr">
              <a:defRPr sz="1600" b="0">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89113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oxes w/ Background">
    <p:spTree>
      <p:nvGrpSpPr>
        <p:cNvPr id="1" name=""/>
        <p:cNvGrpSpPr/>
        <p:nvPr/>
      </p:nvGrpSpPr>
      <p:grpSpPr>
        <a:xfrm>
          <a:off x="0" y="0"/>
          <a:ext cx="0" cy="0"/>
          <a:chOff x="0" y="0"/>
          <a:chExt cx="0" cy="0"/>
        </a:xfrm>
      </p:grpSpPr>
      <p:sp>
        <p:nvSpPr>
          <p:cNvPr id="7" name="Picture Placeholder 4">
            <a:extLst>
              <a:ext uri="{FF2B5EF4-FFF2-40B4-BE49-F238E27FC236}">
                <a16:creationId xmlns:a16="http://schemas.microsoft.com/office/drawing/2014/main" id="{9ECD0CA0-5239-15DC-59D4-253798636272}"/>
              </a:ext>
            </a:extLst>
          </p:cNvPr>
          <p:cNvSpPr>
            <a:spLocks noGrp="1"/>
          </p:cNvSpPr>
          <p:nvPr>
            <p:ph type="pic" sz="quarter" idx="17"/>
          </p:nvPr>
        </p:nvSpPr>
        <p:spPr>
          <a:xfrm>
            <a:off x="0" y="1"/>
            <a:ext cx="12192000" cy="6480270"/>
          </a:xfrm>
        </p:spPr>
        <p:txBody>
          <a:bodyPr/>
          <a:lstStyle/>
          <a:p>
            <a:r>
              <a:rPr lang="en-US" dirty="0"/>
              <a:t>Click icon to add picture</a:t>
            </a:r>
          </a:p>
        </p:txBody>
      </p:sp>
      <p:sp>
        <p:nvSpPr>
          <p:cNvPr id="11" name="Slide Number Placeholder 5">
            <a:extLst>
              <a:ext uri="{FF2B5EF4-FFF2-40B4-BE49-F238E27FC236}">
                <a16:creationId xmlns:a16="http://schemas.microsoft.com/office/drawing/2014/main" id="{2669ECBF-2C3C-44E3-990E-9AC1381A899E}"/>
              </a:ext>
            </a:extLst>
          </p:cNvPr>
          <p:cNvSpPr>
            <a:spLocks noGrp="1"/>
          </p:cNvSpPr>
          <p:nvPr>
            <p:ph type="sldNum" sz="quarter" idx="10"/>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20" name="Content Placeholder 3">
            <a:extLst>
              <a:ext uri="{FF2B5EF4-FFF2-40B4-BE49-F238E27FC236}">
                <a16:creationId xmlns:a16="http://schemas.microsoft.com/office/drawing/2014/main" id="{FB2C2126-1AD3-923D-7B39-C1BC34C8ACAA}"/>
              </a:ext>
            </a:extLst>
          </p:cNvPr>
          <p:cNvSpPr>
            <a:spLocks noGrp="1"/>
          </p:cNvSpPr>
          <p:nvPr>
            <p:ph sz="half" idx="14"/>
          </p:nvPr>
        </p:nvSpPr>
        <p:spPr>
          <a:xfrm>
            <a:off x="657226" y="1657387"/>
            <a:ext cx="3486150" cy="4050894"/>
          </a:xfrm>
          <a:solidFill>
            <a:schemeClr val="tx2"/>
          </a:solidFill>
        </p:spPr>
        <p:txBody>
          <a:bodyPr lIns="182880" tIns="365760" rIns="182880" bIns="182880">
            <a:normAutofit/>
          </a:bodyPr>
          <a:lstStyle>
            <a:lvl1pPr algn="ctr">
              <a:defRPr sz="1600" b="0">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Content Placeholder 3">
            <a:extLst>
              <a:ext uri="{FF2B5EF4-FFF2-40B4-BE49-F238E27FC236}">
                <a16:creationId xmlns:a16="http://schemas.microsoft.com/office/drawing/2014/main" id="{8E0906E7-8552-9636-4883-D09410CD8861}"/>
              </a:ext>
            </a:extLst>
          </p:cNvPr>
          <p:cNvSpPr>
            <a:spLocks noGrp="1"/>
          </p:cNvSpPr>
          <p:nvPr>
            <p:ph sz="half" idx="15"/>
          </p:nvPr>
        </p:nvSpPr>
        <p:spPr>
          <a:xfrm>
            <a:off x="4415678" y="1657387"/>
            <a:ext cx="3486150" cy="4050894"/>
          </a:xfrm>
          <a:solidFill>
            <a:schemeClr val="tx2"/>
          </a:solidFill>
        </p:spPr>
        <p:txBody>
          <a:bodyPr lIns="182880" tIns="365760" rIns="182880" bIns="182880">
            <a:normAutofit/>
          </a:bodyPr>
          <a:lstStyle>
            <a:lvl1pPr algn="ctr">
              <a:defRPr sz="1600" b="0">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2" name="Content Placeholder 3">
            <a:extLst>
              <a:ext uri="{FF2B5EF4-FFF2-40B4-BE49-F238E27FC236}">
                <a16:creationId xmlns:a16="http://schemas.microsoft.com/office/drawing/2014/main" id="{556A0760-BAD7-EF23-F11E-5D7C55FB37C1}"/>
              </a:ext>
            </a:extLst>
          </p:cNvPr>
          <p:cNvSpPr>
            <a:spLocks noGrp="1"/>
          </p:cNvSpPr>
          <p:nvPr>
            <p:ph sz="half" idx="16"/>
          </p:nvPr>
        </p:nvSpPr>
        <p:spPr>
          <a:xfrm>
            <a:off x="8174131" y="1657387"/>
            <a:ext cx="3486150" cy="4050894"/>
          </a:xfrm>
          <a:solidFill>
            <a:schemeClr val="tx2"/>
          </a:solidFill>
        </p:spPr>
        <p:txBody>
          <a:bodyPr lIns="182880" tIns="365760" rIns="182880" bIns="182880">
            <a:normAutofit/>
          </a:bodyPr>
          <a:lstStyle>
            <a:lvl1pPr algn="ctr">
              <a:defRPr sz="1600" b="0">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62249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06A9DD-3970-48FB-84AD-32312C68DF07}"/>
              </a:ext>
            </a:extLst>
          </p:cNvPr>
          <p:cNvSpPr>
            <a:spLocks noGrp="1"/>
          </p:cNvSpPr>
          <p:nvPr>
            <p:ph type="pic" idx="1"/>
          </p:nvPr>
        </p:nvSpPr>
        <p:spPr>
          <a:xfrm>
            <a:off x="6096000" y="-1"/>
            <a:ext cx="6096000" cy="6474019"/>
          </a:xfrm>
          <a:prstGeom prst="rect">
            <a:avLst/>
          </a:prstGeom>
        </p:spPr>
        <p:txBody>
          <a:bodyPr/>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06F42148-64EC-401D-BDBA-4E9FB3FA58C2}"/>
              </a:ext>
            </a:extLst>
          </p:cNvPr>
          <p:cNvSpPr>
            <a:spLocks noGrp="1"/>
          </p:cNvSpPr>
          <p:nvPr>
            <p:ph type="title"/>
          </p:nvPr>
        </p:nvSpPr>
        <p:spPr>
          <a:xfrm>
            <a:off x="839788" y="1162879"/>
            <a:ext cx="4488957" cy="1600200"/>
          </a:xfrm>
        </p:spPr>
        <p:txBody>
          <a:bodyPr anchor="b">
            <a:norm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95DD611D-34DB-4AD0-8369-57124FF01591}"/>
              </a:ext>
            </a:extLst>
          </p:cNvPr>
          <p:cNvSpPr>
            <a:spLocks noGrp="1"/>
          </p:cNvSpPr>
          <p:nvPr>
            <p:ph type="body" sz="half" idx="2"/>
          </p:nvPr>
        </p:nvSpPr>
        <p:spPr>
          <a:xfrm>
            <a:off x="839788" y="3009663"/>
            <a:ext cx="4488957" cy="2970511"/>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2DD65A21-7F29-4F3F-8E34-2DEC0BB3EDD6}"/>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Tree>
    <p:extLst>
      <p:ext uri="{BB962C8B-B14F-4D97-AF65-F5344CB8AC3E}">
        <p14:creationId xmlns:p14="http://schemas.microsoft.com/office/powerpoint/2010/main" val="2086816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Right) 2">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BF93B02E-A970-9E2A-62F0-342E8DADC64C}"/>
              </a:ext>
            </a:extLst>
          </p:cNvPr>
          <p:cNvSpPr/>
          <p:nvPr userDrawn="1"/>
        </p:nvSpPr>
        <p:spPr>
          <a:xfrm rot="5400000">
            <a:off x="5853882" y="481637"/>
            <a:ext cx="1700355" cy="1700355"/>
          </a:xfrm>
          <a:prstGeom prst="rtTriangle">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7906A9DD-3970-48FB-84AD-32312C68DF07}"/>
              </a:ext>
            </a:extLst>
          </p:cNvPr>
          <p:cNvSpPr>
            <a:spLocks noGrp="1"/>
          </p:cNvSpPr>
          <p:nvPr>
            <p:ph type="pic" idx="1"/>
          </p:nvPr>
        </p:nvSpPr>
        <p:spPr>
          <a:xfrm>
            <a:off x="6096000" y="695326"/>
            <a:ext cx="6096000" cy="5750262"/>
          </a:xfrm>
          <a:prstGeom prst="snipRoundRect">
            <a:avLst>
              <a:gd name="adj1" fmla="val 6905"/>
              <a:gd name="adj2" fmla="val 0"/>
            </a:avLst>
          </a:prstGeom>
        </p:spPr>
        <p:txBody>
          <a:bodyPr/>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06F42148-64EC-401D-BDBA-4E9FB3FA58C2}"/>
              </a:ext>
            </a:extLst>
          </p:cNvPr>
          <p:cNvSpPr>
            <a:spLocks noGrp="1"/>
          </p:cNvSpPr>
          <p:nvPr>
            <p:ph type="title"/>
          </p:nvPr>
        </p:nvSpPr>
        <p:spPr>
          <a:xfrm>
            <a:off x="839788" y="1162879"/>
            <a:ext cx="4488957" cy="1600200"/>
          </a:xfrm>
        </p:spPr>
        <p:txBody>
          <a:bodyPr anchor="b">
            <a:norm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95DD611D-34DB-4AD0-8369-57124FF01591}"/>
              </a:ext>
            </a:extLst>
          </p:cNvPr>
          <p:cNvSpPr>
            <a:spLocks noGrp="1"/>
          </p:cNvSpPr>
          <p:nvPr>
            <p:ph type="body" sz="half" idx="2"/>
          </p:nvPr>
        </p:nvSpPr>
        <p:spPr>
          <a:xfrm>
            <a:off x="839788" y="3009663"/>
            <a:ext cx="4488957" cy="2970511"/>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2DD65A21-7F29-4F3F-8E34-2DEC0BB3EDD6}"/>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Tree>
    <p:extLst>
      <p:ext uri="{BB962C8B-B14F-4D97-AF65-F5344CB8AC3E}">
        <p14:creationId xmlns:p14="http://schemas.microsoft.com/office/powerpoint/2010/main" val="2325280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R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06A9DD-3970-48FB-84AD-32312C68DF07}"/>
              </a:ext>
            </a:extLst>
          </p:cNvPr>
          <p:cNvSpPr>
            <a:spLocks noGrp="1"/>
          </p:cNvSpPr>
          <p:nvPr>
            <p:ph type="pic" idx="1"/>
          </p:nvPr>
        </p:nvSpPr>
        <p:spPr>
          <a:xfrm>
            <a:off x="6096000" y="-1"/>
            <a:ext cx="6096000" cy="6474019"/>
          </a:xfrm>
          <a:prstGeom prst="rect">
            <a:avLst/>
          </a:prstGeom>
        </p:spPr>
        <p:txBody>
          <a:bodyPr/>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06F42148-64EC-401D-BDBA-4E9FB3FA58C2}"/>
              </a:ext>
            </a:extLst>
          </p:cNvPr>
          <p:cNvSpPr>
            <a:spLocks noGrp="1"/>
          </p:cNvSpPr>
          <p:nvPr>
            <p:ph type="title"/>
          </p:nvPr>
        </p:nvSpPr>
        <p:spPr>
          <a:xfrm>
            <a:off x="839788" y="1162879"/>
            <a:ext cx="4488957" cy="1600200"/>
          </a:xfrm>
        </p:spPr>
        <p:txBody>
          <a:bodyPr anchor="b">
            <a:normAutofit/>
          </a:bodyPr>
          <a:lstStyle>
            <a:lvl1pPr>
              <a:defRPr sz="2400"/>
            </a:lvl1pPr>
          </a:lstStyle>
          <a:p>
            <a:r>
              <a:rPr lang="en-US"/>
              <a:t>Click to edit Master title style</a:t>
            </a:r>
          </a:p>
        </p:txBody>
      </p:sp>
      <p:sp>
        <p:nvSpPr>
          <p:cNvPr id="9" name="Slide Number Placeholder 5">
            <a:extLst>
              <a:ext uri="{FF2B5EF4-FFF2-40B4-BE49-F238E27FC236}">
                <a16:creationId xmlns:a16="http://schemas.microsoft.com/office/drawing/2014/main" id="{2DD65A21-7F29-4F3F-8E34-2DEC0BB3EDD6}"/>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6" name="SmartArt Placeholder 5">
            <a:extLst>
              <a:ext uri="{FF2B5EF4-FFF2-40B4-BE49-F238E27FC236}">
                <a16:creationId xmlns:a16="http://schemas.microsoft.com/office/drawing/2014/main" id="{A162D269-6CA4-604B-3C60-1BD384140659}"/>
              </a:ext>
            </a:extLst>
          </p:cNvPr>
          <p:cNvSpPr>
            <a:spLocks noGrp="1"/>
          </p:cNvSpPr>
          <p:nvPr>
            <p:ph type="dgm" sz="quarter" idx="10"/>
          </p:nvPr>
        </p:nvSpPr>
        <p:spPr>
          <a:xfrm>
            <a:off x="839788" y="3009900"/>
            <a:ext cx="4489450" cy="2881313"/>
          </a:xfrm>
        </p:spPr>
        <p:txBody>
          <a:bodyPr>
            <a:normAutofit/>
          </a:bodyPr>
          <a:lstStyle>
            <a:lvl1pPr>
              <a:defRPr sz="1600"/>
            </a:lvl1pPr>
          </a:lstStyle>
          <a:p>
            <a:r>
              <a:rPr lang="en-US" dirty="0"/>
              <a:t>Click icon to add SmartArt graphic</a:t>
            </a:r>
          </a:p>
        </p:txBody>
      </p:sp>
    </p:spTree>
    <p:extLst>
      <p:ext uri="{BB962C8B-B14F-4D97-AF65-F5344CB8AC3E}">
        <p14:creationId xmlns:p14="http://schemas.microsoft.com/office/powerpoint/2010/main" val="1459245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06A9DD-3970-48FB-84AD-32312C68DF07}"/>
              </a:ext>
            </a:extLst>
          </p:cNvPr>
          <p:cNvSpPr>
            <a:spLocks noGrp="1"/>
          </p:cNvSpPr>
          <p:nvPr>
            <p:ph type="pic" idx="1"/>
          </p:nvPr>
        </p:nvSpPr>
        <p:spPr>
          <a:xfrm>
            <a:off x="0" y="-1"/>
            <a:ext cx="6096000" cy="6474019"/>
          </a:xfrm>
          <a:prstGeom prst="rect">
            <a:avLst/>
          </a:prstGeom>
        </p:spPr>
        <p:txBody>
          <a:bodyPr/>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06F42148-64EC-401D-BDBA-4E9FB3FA58C2}"/>
              </a:ext>
            </a:extLst>
          </p:cNvPr>
          <p:cNvSpPr>
            <a:spLocks noGrp="1"/>
          </p:cNvSpPr>
          <p:nvPr>
            <p:ph type="title"/>
          </p:nvPr>
        </p:nvSpPr>
        <p:spPr>
          <a:xfrm>
            <a:off x="7082458" y="1162879"/>
            <a:ext cx="4384328" cy="1600200"/>
          </a:xfrm>
        </p:spPr>
        <p:txBody>
          <a:bodyPr anchor="b">
            <a:norm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95DD611D-34DB-4AD0-8369-57124FF01591}"/>
              </a:ext>
            </a:extLst>
          </p:cNvPr>
          <p:cNvSpPr>
            <a:spLocks noGrp="1"/>
          </p:cNvSpPr>
          <p:nvPr>
            <p:ph type="body" sz="half" idx="2"/>
          </p:nvPr>
        </p:nvSpPr>
        <p:spPr>
          <a:xfrm>
            <a:off x="7082458" y="3009664"/>
            <a:ext cx="4384328" cy="294003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2DD65A21-7F29-4F3F-8E34-2DEC0BB3EDD6}"/>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Tree>
    <p:extLst>
      <p:ext uri="{BB962C8B-B14F-4D97-AF65-F5344CB8AC3E}">
        <p14:creationId xmlns:p14="http://schemas.microsoft.com/office/powerpoint/2010/main" val="1113366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Left) 2">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B2733691-228C-68AB-8FF8-86101A304274}"/>
              </a:ext>
            </a:extLst>
          </p:cNvPr>
          <p:cNvSpPr/>
          <p:nvPr userDrawn="1"/>
        </p:nvSpPr>
        <p:spPr>
          <a:xfrm rot="10800000">
            <a:off x="4595450" y="517851"/>
            <a:ext cx="1700355" cy="1700355"/>
          </a:xfrm>
          <a:prstGeom prst="rtTriangle">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7906A9DD-3970-48FB-84AD-32312C68DF07}"/>
              </a:ext>
            </a:extLst>
          </p:cNvPr>
          <p:cNvSpPr>
            <a:spLocks noGrp="1"/>
          </p:cNvSpPr>
          <p:nvPr>
            <p:ph type="pic" idx="1"/>
          </p:nvPr>
        </p:nvSpPr>
        <p:spPr>
          <a:xfrm>
            <a:off x="0" y="695325"/>
            <a:ext cx="6096000" cy="5750262"/>
          </a:xfrm>
          <a:prstGeom prst="round1Rect">
            <a:avLst>
              <a:gd name="adj" fmla="val 7701"/>
            </a:avLst>
          </a:prstGeom>
        </p:spPr>
        <p:txBody>
          <a:bodyPr/>
          <a:lstStyle>
            <a:lvl1pPr marL="0" indent="0">
              <a:buNone/>
              <a:defRPr lang="en-US"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a:extLst>
              <a:ext uri="{FF2B5EF4-FFF2-40B4-BE49-F238E27FC236}">
                <a16:creationId xmlns:a16="http://schemas.microsoft.com/office/drawing/2014/main" id="{06F42148-64EC-401D-BDBA-4E9FB3FA58C2}"/>
              </a:ext>
            </a:extLst>
          </p:cNvPr>
          <p:cNvSpPr>
            <a:spLocks noGrp="1"/>
          </p:cNvSpPr>
          <p:nvPr>
            <p:ph type="title"/>
          </p:nvPr>
        </p:nvSpPr>
        <p:spPr>
          <a:xfrm>
            <a:off x="7082458" y="1162879"/>
            <a:ext cx="4384328" cy="1600200"/>
          </a:xfrm>
        </p:spPr>
        <p:txBody>
          <a:bodyPr anchor="b">
            <a:norm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95DD611D-34DB-4AD0-8369-57124FF01591}"/>
              </a:ext>
            </a:extLst>
          </p:cNvPr>
          <p:cNvSpPr>
            <a:spLocks noGrp="1"/>
          </p:cNvSpPr>
          <p:nvPr>
            <p:ph type="body" sz="half" idx="2"/>
          </p:nvPr>
        </p:nvSpPr>
        <p:spPr>
          <a:xfrm>
            <a:off x="7082458" y="3009664"/>
            <a:ext cx="4384328" cy="294003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2DD65A21-7F29-4F3F-8E34-2DEC0BB3EDD6}"/>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Tree>
    <p:extLst>
      <p:ext uri="{BB962C8B-B14F-4D97-AF65-F5344CB8AC3E}">
        <p14:creationId xmlns:p14="http://schemas.microsoft.com/office/powerpoint/2010/main" val="22930393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Bottom)">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67F4F8-2AD8-45A9-880E-D0FCFF095749}"/>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1FA974A1-3313-478B-A0F3-9F1EE0DF7073}" type="slidenum">
              <a:rPr lang="en-US" altLang="en-US" smtClean="0"/>
              <a:pPr/>
              <a:t>‹#›</a:t>
            </a:fld>
            <a:endParaRPr lang="en-US" altLang="en-US" dirty="0"/>
          </a:p>
        </p:txBody>
      </p:sp>
      <p:pic>
        <p:nvPicPr>
          <p:cNvPr id="7" name="Picture 6" descr="Text, logo&#10;&#10;Description automatically generated">
            <a:extLst>
              <a:ext uri="{FF2B5EF4-FFF2-40B4-BE49-F238E27FC236}">
                <a16:creationId xmlns:a16="http://schemas.microsoft.com/office/drawing/2014/main" id="{30C47252-666F-4AD0-BB2D-DBB3B14F5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3" name="Text Placeholder 2">
            <a:extLst>
              <a:ext uri="{FF2B5EF4-FFF2-40B4-BE49-F238E27FC236}">
                <a16:creationId xmlns:a16="http://schemas.microsoft.com/office/drawing/2014/main" id="{B3C7F0D4-1174-49C9-8000-FD9A2A44E952}"/>
              </a:ext>
            </a:extLst>
          </p:cNvPr>
          <p:cNvSpPr>
            <a:spLocks noGrp="1"/>
          </p:cNvSpPr>
          <p:nvPr>
            <p:ph type="body" sz="quarter" idx="10"/>
          </p:nvPr>
        </p:nvSpPr>
        <p:spPr>
          <a:xfrm>
            <a:off x="4760976" y="1628251"/>
            <a:ext cx="6789340" cy="2114693"/>
          </a:xfrm>
        </p:spPr>
        <p:txBody>
          <a:bodyPr>
            <a:normAutofit/>
          </a:bodyPr>
          <a:lstStyle>
            <a:lvl1pPr marL="0" indent="0">
              <a:lnSpc>
                <a:spcPct val="100000"/>
              </a:lnSpc>
              <a:spcBef>
                <a:spcPts val="1200"/>
              </a:spcBef>
              <a:buFont typeface="Arial" panose="020B0604020202020204" pitchFamily="34" charset="0"/>
              <a:buNone/>
              <a:defRPr sz="1800" b="0"/>
            </a:lvl1pPr>
            <a:lvl2pPr marL="685800" indent="-228600">
              <a:lnSpc>
                <a:spcPct val="100000"/>
              </a:lnSpc>
              <a:spcBef>
                <a:spcPts val="600"/>
              </a:spcBef>
              <a:buFont typeface="Arial" panose="020B0604020202020204" pitchFamily="34" charset="0"/>
              <a:buChar char="•"/>
              <a:defRPr sz="1600" i="1"/>
            </a:lvl2pPr>
            <a:lvl3pPr marL="1143000" indent="-228600">
              <a:lnSpc>
                <a:spcPct val="100000"/>
              </a:lnSpc>
              <a:spcBef>
                <a:spcPts val="600"/>
              </a:spcBef>
              <a:buFont typeface="Arial" panose="020B0604020202020204" pitchFamily="34" charset="0"/>
              <a:buChar char="•"/>
              <a:defRPr sz="1400" i="1"/>
            </a:lvl3pPr>
            <a:lvl4pPr>
              <a:lnSpc>
                <a:spcPct val="100000"/>
              </a:lnSpc>
              <a:spcBef>
                <a:spcPts val="600"/>
              </a:spcBef>
              <a:defRPr sz="1600"/>
            </a:lvl4pPr>
            <a:lvl5pPr>
              <a:lnSpc>
                <a:spcPct val="100000"/>
              </a:lnSpc>
              <a:spcBef>
                <a:spcPts val="600"/>
              </a:spcBef>
              <a:defRPr sz="1600"/>
            </a:lvl5pPr>
          </a:lstStyle>
          <a:p>
            <a:pPr lvl="0"/>
            <a:r>
              <a:rPr lang="en-US"/>
              <a:t>Click to edit Master text styles</a:t>
            </a:r>
          </a:p>
          <a:p>
            <a:pPr lvl="1"/>
            <a:r>
              <a:rPr lang="en-US"/>
              <a:t>Second level</a:t>
            </a:r>
          </a:p>
        </p:txBody>
      </p:sp>
      <p:sp>
        <p:nvSpPr>
          <p:cNvPr id="10" name="Title 9">
            <a:extLst>
              <a:ext uri="{FF2B5EF4-FFF2-40B4-BE49-F238E27FC236}">
                <a16:creationId xmlns:a16="http://schemas.microsoft.com/office/drawing/2014/main" id="{3DDB274D-105D-4DBD-A3CF-42B210A08D25}"/>
              </a:ext>
            </a:extLst>
          </p:cNvPr>
          <p:cNvSpPr>
            <a:spLocks noGrp="1"/>
          </p:cNvSpPr>
          <p:nvPr>
            <p:ph type="title"/>
          </p:nvPr>
        </p:nvSpPr>
        <p:spPr>
          <a:xfrm>
            <a:off x="819152" y="1628251"/>
            <a:ext cx="3606543" cy="1529477"/>
          </a:xfrm>
        </p:spPr>
        <p:txBody>
          <a:bodyPr anchor="t"/>
          <a:lstStyle/>
          <a:p>
            <a:r>
              <a:rPr lang="en-US"/>
              <a:t>Click to edit Master title style</a:t>
            </a:r>
          </a:p>
        </p:txBody>
      </p:sp>
      <p:sp>
        <p:nvSpPr>
          <p:cNvPr id="4" name="Picture Placeholder 3">
            <a:extLst>
              <a:ext uri="{FF2B5EF4-FFF2-40B4-BE49-F238E27FC236}">
                <a16:creationId xmlns:a16="http://schemas.microsoft.com/office/drawing/2014/main" id="{63EE9CA0-E5F9-8076-8A59-F6CAFB3288D5}"/>
              </a:ext>
            </a:extLst>
          </p:cNvPr>
          <p:cNvSpPr>
            <a:spLocks noGrp="1"/>
          </p:cNvSpPr>
          <p:nvPr>
            <p:ph type="pic" sz="quarter" idx="11"/>
          </p:nvPr>
        </p:nvSpPr>
        <p:spPr>
          <a:xfrm>
            <a:off x="0" y="4120833"/>
            <a:ext cx="12192000" cy="2355838"/>
          </a:xfrm>
        </p:spPr>
        <p:txBody>
          <a:bodyPr/>
          <a:lstStyle/>
          <a:p>
            <a:r>
              <a:rPr lang="en-US" dirty="0"/>
              <a:t>Click icon to add picture</a:t>
            </a:r>
          </a:p>
        </p:txBody>
      </p:sp>
    </p:spTree>
    <p:extLst>
      <p:ext uri="{BB962C8B-B14F-4D97-AF65-F5344CB8AC3E}">
        <p14:creationId xmlns:p14="http://schemas.microsoft.com/office/powerpoint/2010/main" val="3657926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09BE-B54F-4C9A-AF7C-A5D7F94F09C1}"/>
              </a:ext>
            </a:extLst>
          </p:cNvPr>
          <p:cNvSpPr>
            <a:spLocks noGrp="1"/>
          </p:cNvSpPr>
          <p:nvPr>
            <p:ph type="title"/>
          </p:nvPr>
        </p:nvSpPr>
        <p:spPr>
          <a:xfrm>
            <a:off x="4252755" y="2606179"/>
            <a:ext cx="7457661" cy="1607310"/>
          </a:xfrm>
        </p:spPr>
        <p:txBody>
          <a:bodyPr anchor="b">
            <a:normAutofit/>
          </a:bodyPr>
          <a:lstStyle>
            <a:lvl1pPr>
              <a:defRPr sz="4400" baseline="0">
                <a:solidFill>
                  <a:schemeClr val="accent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E6763FB-C5B1-4A18-8005-EF249A7E0D32}"/>
              </a:ext>
            </a:extLst>
          </p:cNvPr>
          <p:cNvSpPr>
            <a:spLocks noGrp="1"/>
          </p:cNvSpPr>
          <p:nvPr>
            <p:ph type="body" idx="1"/>
          </p:nvPr>
        </p:nvSpPr>
        <p:spPr>
          <a:xfrm>
            <a:off x="4252755" y="4406885"/>
            <a:ext cx="7457661" cy="529190"/>
          </a:xfrm>
        </p:spPr>
        <p:txBody>
          <a:bodyPr>
            <a:norm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934A7768-8D14-45AD-BA71-BBD6FB894C5E}"/>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Tree>
    <p:extLst>
      <p:ext uri="{BB962C8B-B14F-4D97-AF65-F5344CB8AC3E}">
        <p14:creationId xmlns:p14="http://schemas.microsoft.com/office/powerpoint/2010/main" val="2239669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lit -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2148-64EC-401D-BDBA-4E9FB3FA58C2}"/>
              </a:ext>
            </a:extLst>
          </p:cNvPr>
          <p:cNvSpPr>
            <a:spLocks noGrp="1"/>
          </p:cNvSpPr>
          <p:nvPr>
            <p:ph type="title"/>
          </p:nvPr>
        </p:nvSpPr>
        <p:spPr>
          <a:xfrm>
            <a:off x="839788" y="1162879"/>
            <a:ext cx="4513264" cy="1600200"/>
          </a:xfrm>
        </p:spPr>
        <p:txBody>
          <a:bodyPr anchor="b">
            <a:norm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95DD611D-34DB-4AD0-8369-57124FF01591}"/>
              </a:ext>
            </a:extLst>
          </p:cNvPr>
          <p:cNvSpPr>
            <a:spLocks noGrp="1"/>
          </p:cNvSpPr>
          <p:nvPr>
            <p:ph type="body" sz="half" idx="2"/>
          </p:nvPr>
        </p:nvSpPr>
        <p:spPr>
          <a:xfrm>
            <a:off x="839788" y="3009663"/>
            <a:ext cx="4513264" cy="2988795"/>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2DD65A21-7F29-4F3F-8E34-2DEC0BB3EDD6}"/>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6" name="Content Placeholder 5">
            <a:extLst>
              <a:ext uri="{FF2B5EF4-FFF2-40B4-BE49-F238E27FC236}">
                <a16:creationId xmlns:a16="http://schemas.microsoft.com/office/drawing/2014/main" id="{E1928F55-FD67-0367-2765-FFB12CCBF0E6}"/>
              </a:ext>
            </a:extLst>
          </p:cNvPr>
          <p:cNvSpPr>
            <a:spLocks noGrp="1"/>
          </p:cNvSpPr>
          <p:nvPr>
            <p:ph sz="quarter" idx="10"/>
          </p:nvPr>
        </p:nvSpPr>
        <p:spPr>
          <a:xfrm>
            <a:off x="6838949" y="1086264"/>
            <a:ext cx="4581526" cy="46854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5860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plit -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2148-64EC-401D-BDBA-4E9FB3FA58C2}"/>
              </a:ext>
            </a:extLst>
          </p:cNvPr>
          <p:cNvSpPr>
            <a:spLocks noGrp="1"/>
          </p:cNvSpPr>
          <p:nvPr>
            <p:ph type="title"/>
          </p:nvPr>
        </p:nvSpPr>
        <p:spPr>
          <a:xfrm>
            <a:off x="6838949" y="1162879"/>
            <a:ext cx="4581525" cy="1600200"/>
          </a:xfrm>
        </p:spPr>
        <p:txBody>
          <a:bodyPr anchor="b">
            <a:norm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95DD611D-34DB-4AD0-8369-57124FF01591}"/>
              </a:ext>
            </a:extLst>
          </p:cNvPr>
          <p:cNvSpPr>
            <a:spLocks noGrp="1"/>
          </p:cNvSpPr>
          <p:nvPr>
            <p:ph type="body" sz="half" idx="2"/>
          </p:nvPr>
        </p:nvSpPr>
        <p:spPr>
          <a:xfrm>
            <a:off x="6838949" y="3009663"/>
            <a:ext cx="4581525" cy="27620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2DD65A21-7F29-4F3F-8E34-2DEC0BB3EDD6}"/>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6" name="Content Placeholder 5">
            <a:extLst>
              <a:ext uri="{FF2B5EF4-FFF2-40B4-BE49-F238E27FC236}">
                <a16:creationId xmlns:a16="http://schemas.microsoft.com/office/drawing/2014/main" id="{E1928F55-FD67-0367-2765-FFB12CCBF0E6}"/>
              </a:ext>
            </a:extLst>
          </p:cNvPr>
          <p:cNvSpPr>
            <a:spLocks noGrp="1"/>
          </p:cNvSpPr>
          <p:nvPr>
            <p:ph sz="quarter" idx="10"/>
          </p:nvPr>
        </p:nvSpPr>
        <p:spPr>
          <a:xfrm>
            <a:off x="771526" y="1086264"/>
            <a:ext cx="4581526" cy="46854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ext, logo&#10;&#10;Description automatically generated">
            <a:extLst>
              <a:ext uri="{FF2B5EF4-FFF2-40B4-BE49-F238E27FC236}">
                <a16:creationId xmlns:a16="http://schemas.microsoft.com/office/drawing/2014/main" id="{B1749AD0-9996-01FB-AA9E-378D0F996A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Tree>
    <p:extLst>
      <p:ext uri="{BB962C8B-B14F-4D97-AF65-F5344CB8AC3E}">
        <p14:creationId xmlns:p14="http://schemas.microsoft.com/office/powerpoint/2010/main" val="5997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plit - Lef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42148-64EC-401D-BDBA-4E9FB3FA58C2}"/>
              </a:ext>
            </a:extLst>
          </p:cNvPr>
          <p:cNvSpPr>
            <a:spLocks noGrp="1"/>
          </p:cNvSpPr>
          <p:nvPr>
            <p:ph type="title"/>
          </p:nvPr>
        </p:nvSpPr>
        <p:spPr>
          <a:xfrm>
            <a:off x="6838949" y="1162879"/>
            <a:ext cx="4581525" cy="1600200"/>
          </a:xfrm>
        </p:spPr>
        <p:txBody>
          <a:bodyPr anchor="b">
            <a:norm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95DD611D-34DB-4AD0-8369-57124FF01591}"/>
              </a:ext>
            </a:extLst>
          </p:cNvPr>
          <p:cNvSpPr>
            <a:spLocks noGrp="1"/>
          </p:cNvSpPr>
          <p:nvPr>
            <p:ph type="body" sz="half" idx="2"/>
          </p:nvPr>
        </p:nvSpPr>
        <p:spPr>
          <a:xfrm>
            <a:off x="6838949" y="3009663"/>
            <a:ext cx="4581525" cy="27620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2DD65A21-7F29-4F3F-8E34-2DEC0BB3EDD6}"/>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6" name="Content Placeholder 5">
            <a:extLst>
              <a:ext uri="{FF2B5EF4-FFF2-40B4-BE49-F238E27FC236}">
                <a16:creationId xmlns:a16="http://schemas.microsoft.com/office/drawing/2014/main" id="{E1928F55-FD67-0367-2765-FFB12CCBF0E6}"/>
              </a:ext>
            </a:extLst>
          </p:cNvPr>
          <p:cNvSpPr>
            <a:spLocks noGrp="1"/>
          </p:cNvSpPr>
          <p:nvPr>
            <p:ph sz="quarter" idx="10"/>
          </p:nvPr>
        </p:nvSpPr>
        <p:spPr>
          <a:xfrm>
            <a:off x="771526" y="1086264"/>
            <a:ext cx="4581526" cy="468547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ext, logo&#10;&#10;Description automatically generated">
            <a:extLst>
              <a:ext uri="{FF2B5EF4-FFF2-40B4-BE49-F238E27FC236}">
                <a16:creationId xmlns:a16="http://schemas.microsoft.com/office/drawing/2014/main" id="{B1749AD0-9996-01FB-AA9E-378D0F996A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Tree>
    <p:extLst>
      <p:ext uri="{BB962C8B-B14F-4D97-AF65-F5344CB8AC3E}">
        <p14:creationId xmlns:p14="http://schemas.microsoft.com/office/powerpoint/2010/main" val="14901142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_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67F4F8-2AD8-45A9-880E-D0FCFF095749}"/>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1FA974A1-3313-478B-A0F3-9F1EE0DF7073}" type="slidenum">
              <a:rPr lang="en-US" altLang="en-US" smtClean="0"/>
              <a:pPr/>
              <a:t>‹#›</a:t>
            </a:fld>
            <a:endParaRPr lang="en-US" altLang="en-US" dirty="0"/>
          </a:p>
        </p:txBody>
      </p:sp>
      <p:pic>
        <p:nvPicPr>
          <p:cNvPr id="7" name="Picture 6" descr="Text, logo&#10;&#10;Description automatically generated">
            <a:extLst>
              <a:ext uri="{FF2B5EF4-FFF2-40B4-BE49-F238E27FC236}">
                <a16:creationId xmlns:a16="http://schemas.microsoft.com/office/drawing/2014/main" id="{30C47252-666F-4AD0-BB2D-DBB3B14F5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3" name="Text Placeholder 2">
            <a:extLst>
              <a:ext uri="{FF2B5EF4-FFF2-40B4-BE49-F238E27FC236}">
                <a16:creationId xmlns:a16="http://schemas.microsoft.com/office/drawing/2014/main" id="{B3C7F0D4-1174-49C9-8000-FD9A2A44E952}"/>
              </a:ext>
            </a:extLst>
          </p:cNvPr>
          <p:cNvSpPr>
            <a:spLocks noGrp="1"/>
          </p:cNvSpPr>
          <p:nvPr>
            <p:ph type="body" sz="quarter" idx="10"/>
          </p:nvPr>
        </p:nvSpPr>
        <p:spPr>
          <a:xfrm>
            <a:off x="4514847" y="1628251"/>
            <a:ext cx="7035469" cy="4210574"/>
          </a:xfrm>
        </p:spPr>
        <p:txBody>
          <a:bodyPr>
            <a:normAutofit/>
          </a:bodyPr>
          <a:lstStyle>
            <a:lvl1pPr marL="169863" indent="-169863">
              <a:lnSpc>
                <a:spcPct val="100000"/>
              </a:lnSpc>
              <a:spcBef>
                <a:spcPts val="1200"/>
              </a:spcBef>
              <a:buFont typeface="Arial" panose="020B0604020202020204" pitchFamily="34" charset="0"/>
              <a:buChar char="•"/>
              <a:tabLst/>
              <a:defRPr sz="1800" b="0"/>
            </a:lvl1pPr>
            <a:lvl2pPr marL="627063" indent="-169863">
              <a:lnSpc>
                <a:spcPct val="100000"/>
              </a:lnSpc>
              <a:spcBef>
                <a:spcPts val="600"/>
              </a:spcBef>
              <a:buFont typeface="Arial" panose="020B0604020202020204" pitchFamily="34" charset="0"/>
              <a:buChar char="•"/>
              <a:defRPr sz="1600" i="1"/>
            </a:lvl2pPr>
            <a:lvl3pPr marL="1143000" indent="-228600">
              <a:lnSpc>
                <a:spcPct val="100000"/>
              </a:lnSpc>
              <a:spcBef>
                <a:spcPts val="600"/>
              </a:spcBef>
              <a:buFont typeface="Arial" panose="020B0604020202020204" pitchFamily="34" charset="0"/>
              <a:buChar char="•"/>
              <a:defRPr sz="1400" i="1"/>
            </a:lvl3pPr>
            <a:lvl4pPr>
              <a:lnSpc>
                <a:spcPct val="100000"/>
              </a:lnSpc>
              <a:spcBef>
                <a:spcPts val="600"/>
              </a:spcBef>
              <a:defRPr sz="1600"/>
            </a:lvl4pPr>
            <a:lvl5pPr>
              <a:lnSpc>
                <a:spcPct val="100000"/>
              </a:lnSpc>
              <a:spcBef>
                <a:spcPts val="600"/>
              </a:spcBef>
              <a:defRPr sz="1600"/>
            </a:lvl5pPr>
          </a:lstStyle>
          <a:p>
            <a:pPr lvl="0"/>
            <a:r>
              <a:rPr lang="en-US"/>
              <a:t>Click to edit Master text styles</a:t>
            </a:r>
          </a:p>
          <a:p>
            <a:pPr lvl="1"/>
            <a:r>
              <a:rPr lang="en-US"/>
              <a:t>Second level</a:t>
            </a:r>
          </a:p>
        </p:txBody>
      </p:sp>
      <p:sp>
        <p:nvSpPr>
          <p:cNvPr id="10" name="Title 9">
            <a:extLst>
              <a:ext uri="{FF2B5EF4-FFF2-40B4-BE49-F238E27FC236}">
                <a16:creationId xmlns:a16="http://schemas.microsoft.com/office/drawing/2014/main" id="{3DDB274D-105D-4DBD-A3CF-42B210A08D25}"/>
              </a:ext>
            </a:extLst>
          </p:cNvPr>
          <p:cNvSpPr>
            <a:spLocks noGrp="1"/>
          </p:cNvSpPr>
          <p:nvPr>
            <p:ph type="title"/>
          </p:nvPr>
        </p:nvSpPr>
        <p:spPr>
          <a:xfrm>
            <a:off x="819153" y="1628251"/>
            <a:ext cx="3419472" cy="3362849"/>
          </a:xfrm>
        </p:spPr>
        <p:txBody>
          <a:bodyPr anchor="t"/>
          <a:lstStyle/>
          <a:p>
            <a:r>
              <a:rPr lang="en-US"/>
              <a:t>Click to edit Master title style</a:t>
            </a:r>
          </a:p>
        </p:txBody>
      </p:sp>
    </p:spTree>
    <p:extLst>
      <p:ext uri="{BB962C8B-B14F-4D97-AF65-F5344CB8AC3E}">
        <p14:creationId xmlns:p14="http://schemas.microsoft.com/office/powerpoint/2010/main" val="261487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de_Conten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67F4F8-2AD8-45A9-880E-D0FCFF095749}"/>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1FA974A1-3313-478B-A0F3-9F1EE0DF7073}" type="slidenum">
              <a:rPr lang="en-US" altLang="en-US" smtClean="0"/>
              <a:pPr/>
              <a:t>‹#›</a:t>
            </a:fld>
            <a:endParaRPr lang="en-US" altLang="en-US" dirty="0"/>
          </a:p>
        </p:txBody>
      </p:sp>
      <p:pic>
        <p:nvPicPr>
          <p:cNvPr id="7" name="Picture 6" descr="Text, logo&#10;&#10;Description automatically generated">
            <a:extLst>
              <a:ext uri="{FF2B5EF4-FFF2-40B4-BE49-F238E27FC236}">
                <a16:creationId xmlns:a16="http://schemas.microsoft.com/office/drawing/2014/main" id="{30C47252-666F-4AD0-BB2D-DBB3B14F5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3" name="Text Placeholder 2">
            <a:extLst>
              <a:ext uri="{FF2B5EF4-FFF2-40B4-BE49-F238E27FC236}">
                <a16:creationId xmlns:a16="http://schemas.microsoft.com/office/drawing/2014/main" id="{B3C7F0D4-1174-49C9-8000-FD9A2A44E952}"/>
              </a:ext>
            </a:extLst>
          </p:cNvPr>
          <p:cNvSpPr>
            <a:spLocks noGrp="1"/>
          </p:cNvSpPr>
          <p:nvPr>
            <p:ph type="body" sz="quarter" idx="10"/>
          </p:nvPr>
        </p:nvSpPr>
        <p:spPr>
          <a:xfrm>
            <a:off x="4514847" y="1628251"/>
            <a:ext cx="7035469" cy="4210574"/>
          </a:xfrm>
        </p:spPr>
        <p:txBody>
          <a:bodyPr>
            <a:normAutofit/>
          </a:bodyPr>
          <a:lstStyle>
            <a:lvl1pPr marL="169863" indent="-169863">
              <a:lnSpc>
                <a:spcPct val="100000"/>
              </a:lnSpc>
              <a:spcBef>
                <a:spcPts val="1200"/>
              </a:spcBef>
              <a:buFont typeface="Arial" panose="020B0604020202020204" pitchFamily="34" charset="0"/>
              <a:buChar char="•"/>
              <a:tabLst/>
              <a:defRPr sz="1800" b="0"/>
            </a:lvl1pPr>
            <a:lvl2pPr marL="627063" indent="-169863">
              <a:lnSpc>
                <a:spcPct val="100000"/>
              </a:lnSpc>
              <a:spcBef>
                <a:spcPts val="600"/>
              </a:spcBef>
              <a:buFont typeface="Arial" panose="020B0604020202020204" pitchFamily="34" charset="0"/>
              <a:buChar char="•"/>
              <a:defRPr sz="1600" i="1"/>
            </a:lvl2pPr>
            <a:lvl3pPr marL="1143000" indent="-228600">
              <a:lnSpc>
                <a:spcPct val="100000"/>
              </a:lnSpc>
              <a:spcBef>
                <a:spcPts val="600"/>
              </a:spcBef>
              <a:buFont typeface="Arial" panose="020B0604020202020204" pitchFamily="34" charset="0"/>
              <a:buChar char="•"/>
              <a:defRPr sz="1400" i="1"/>
            </a:lvl3pPr>
            <a:lvl4pPr>
              <a:lnSpc>
                <a:spcPct val="100000"/>
              </a:lnSpc>
              <a:spcBef>
                <a:spcPts val="600"/>
              </a:spcBef>
              <a:defRPr sz="1600"/>
            </a:lvl4pPr>
            <a:lvl5pPr>
              <a:lnSpc>
                <a:spcPct val="100000"/>
              </a:lnSpc>
              <a:spcBef>
                <a:spcPts val="600"/>
              </a:spcBef>
              <a:defRPr sz="1600"/>
            </a:lvl5pPr>
          </a:lstStyle>
          <a:p>
            <a:pPr lvl="0"/>
            <a:r>
              <a:rPr lang="en-US"/>
              <a:t>Click to edit Master text styles</a:t>
            </a:r>
          </a:p>
          <a:p>
            <a:pPr lvl="1"/>
            <a:r>
              <a:rPr lang="en-US"/>
              <a:t>Second level</a:t>
            </a:r>
          </a:p>
        </p:txBody>
      </p:sp>
      <p:sp>
        <p:nvSpPr>
          <p:cNvPr id="10" name="Title 9">
            <a:extLst>
              <a:ext uri="{FF2B5EF4-FFF2-40B4-BE49-F238E27FC236}">
                <a16:creationId xmlns:a16="http://schemas.microsoft.com/office/drawing/2014/main" id="{3DDB274D-105D-4DBD-A3CF-42B210A08D25}"/>
              </a:ext>
            </a:extLst>
          </p:cNvPr>
          <p:cNvSpPr>
            <a:spLocks noGrp="1"/>
          </p:cNvSpPr>
          <p:nvPr>
            <p:ph type="title"/>
          </p:nvPr>
        </p:nvSpPr>
        <p:spPr>
          <a:xfrm>
            <a:off x="819153" y="1628251"/>
            <a:ext cx="3419472" cy="3362849"/>
          </a:xfrm>
        </p:spPr>
        <p:txBody>
          <a:bodyPr anchor="t"/>
          <a:lstStyle/>
          <a:p>
            <a:r>
              <a:rPr lang="en-US"/>
              <a:t>Click to edit Master title style</a:t>
            </a:r>
          </a:p>
        </p:txBody>
      </p:sp>
    </p:spTree>
    <p:extLst>
      <p:ext uri="{BB962C8B-B14F-4D97-AF65-F5344CB8AC3E}">
        <p14:creationId xmlns:p14="http://schemas.microsoft.com/office/powerpoint/2010/main" val="15731381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ABF6-54FB-4EFB-9BC3-49C4D6945DFE}"/>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F8BEADD3-0A45-4AC5-835B-CFE3B532F899}"/>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pic>
        <p:nvPicPr>
          <p:cNvPr id="5" name="Picture 4" descr="Text, logo&#10;&#10;Description automatically generated">
            <a:extLst>
              <a:ext uri="{FF2B5EF4-FFF2-40B4-BE49-F238E27FC236}">
                <a16:creationId xmlns:a16="http://schemas.microsoft.com/office/drawing/2014/main" id="{1912CCB4-D1DA-445F-ABB0-DF00EDA67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Tree>
    <p:extLst>
      <p:ext uri="{BB962C8B-B14F-4D97-AF65-F5344CB8AC3E}">
        <p14:creationId xmlns:p14="http://schemas.microsoft.com/office/powerpoint/2010/main" val="2610095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ABF6-54FB-4EFB-9BC3-49C4D6945DFE}"/>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F8BEADD3-0A45-4AC5-835B-CFE3B532F899}"/>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pic>
        <p:nvPicPr>
          <p:cNvPr id="5" name="Picture 4" descr="Text, logo&#10;&#10;Description automatically generated">
            <a:extLst>
              <a:ext uri="{FF2B5EF4-FFF2-40B4-BE49-F238E27FC236}">
                <a16:creationId xmlns:a16="http://schemas.microsoft.com/office/drawing/2014/main" id="{1912CCB4-D1DA-445F-ABB0-DF00EDA670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Tree>
    <p:extLst>
      <p:ext uri="{BB962C8B-B14F-4D97-AF65-F5344CB8AC3E}">
        <p14:creationId xmlns:p14="http://schemas.microsoft.com/office/powerpoint/2010/main" val="17516446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67F4F8-2AD8-45A9-880E-D0FCFF095749}"/>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pic>
        <p:nvPicPr>
          <p:cNvPr id="2" name="Picture 1" descr="Text, logo&#10;&#10;Description automatically generated">
            <a:extLst>
              <a:ext uri="{FF2B5EF4-FFF2-40B4-BE49-F238E27FC236}">
                <a16:creationId xmlns:a16="http://schemas.microsoft.com/office/drawing/2014/main" id="{E6276D3D-AC88-DBC1-6E8F-2A8830DF5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Tree>
    <p:extLst>
      <p:ext uri="{BB962C8B-B14F-4D97-AF65-F5344CB8AC3E}">
        <p14:creationId xmlns:p14="http://schemas.microsoft.com/office/powerpoint/2010/main" val="1600549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67F4F8-2AD8-45A9-880E-D0FCFF095749}"/>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pic>
        <p:nvPicPr>
          <p:cNvPr id="2" name="Picture 1" descr="Text, logo&#10;&#10;Description automatically generated">
            <a:extLst>
              <a:ext uri="{FF2B5EF4-FFF2-40B4-BE49-F238E27FC236}">
                <a16:creationId xmlns:a16="http://schemas.microsoft.com/office/drawing/2014/main" id="{E34B5176-8C88-7FA5-EAF2-B107C04CEE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Tree>
    <p:extLst>
      <p:ext uri="{BB962C8B-B14F-4D97-AF65-F5344CB8AC3E}">
        <p14:creationId xmlns:p14="http://schemas.microsoft.com/office/powerpoint/2010/main" val="1700687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67F4F8-2AD8-45A9-880E-D0FCFF095749}"/>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Tree>
    <p:extLst>
      <p:ext uri="{BB962C8B-B14F-4D97-AF65-F5344CB8AC3E}">
        <p14:creationId xmlns:p14="http://schemas.microsoft.com/office/powerpoint/2010/main" val="2108949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09BE-B54F-4C9A-AF7C-A5D7F94F09C1}"/>
              </a:ext>
            </a:extLst>
          </p:cNvPr>
          <p:cNvSpPr>
            <a:spLocks noGrp="1"/>
          </p:cNvSpPr>
          <p:nvPr>
            <p:ph type="title"/>
          </p:nvPr>
        </p:nvSpPr>
        <p:spPr>
          <a:xfrm>
            <a:off x="4252755" y="2606179"/>
            <a:ext cx="7457661" cy="1607310"/>
          </a:xfrm>
        </p:spPr>
        <p:txBody>
          <a:bodyPr anchor="b">
            <a:normAutofit/>
          </a:bodyPr>
          <a:lstStyle>
            <a:lvl1pPr>
              <a:defRPr sz="4400" baseline="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E6763FB-C5B1-4A18-8005-EF249A7E0D32}"/>
              </a:ext>
            </a:extLst>
          </p:cNvPr>
          <p:cNvSpPr>
            <a:spLocks noGrp="1"/>
          </p:cNvSpPr>
          <p:nvPr>
            <p:ph type="body" idx="1"/>
          </p:nvPr>
        </p:nvSpPr>
        <p:spPr>
          <a:xfrm>
            <a:off x="4252755" y="4406885"/>
            <a:ext cx="7457661" cy="529190"/>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934A7768-8D14-45AD-BA71-BBD6FB894C5E}"/>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Tree>
    <p:extLst>
      <p:ext uri="{BB962C8B-B14F-4D97-AF65-F5344CB8AC3E}">
        <p14:creationId xmlns:p14="http://schemas.microsoft.com/office/powerpoint/2010/main" val="27335799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2 (no logo)">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67F4F8-2AD8-45A9-880E-D0FCFF095749}"/>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Tree>
    <p:extLst>
      <p:ext uri="{BB962C8B-B14F-4D97-AF65-F5344CB8AC3E}">
        <p14:creationId xmlns:p14="http://schemas.microsoft.com/office/powerpoint/2010/main" val="1420788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ll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D8B3AE10-1B02-42A1-8405-CABED9BEF5BC}"/>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7" name="Text Placeholder 6">
            <a:extLst>
              <a:ext uri="{FF2B5EF4-FFF2-40B4-BE49-F238E27FC236}">
                <a16:creationId xmlns:a16="http://schemas.microsoft.com/office/drawing/2014/main" id="{26F9008D-74D1-6E90-6A55-C44F4BABFC69}"/>
              </a:ext>
            </a:extLst>
          </p:cNvPr>
          <p:cNvSpPr>
            <a:spLocks noGrp="1"/>
          </p:cNvSpPr>
          <p:nvPr>
            <p:ph type="body" sz="quarter" idx="10"/>
          </p:nvPr>
        </p:nvSpPr>
        <p:spPr>
          <a:xfrm>
            <a:off x="1806464" y="2197100"/>
            <a:ext cx="8731770" cy="2984500"/>
          </a:xfrm>
        </p:spPr>
        <p:txBody>
          <a:bodyPr>
            <a:normAutofit/>
          </a:bodyPr>
          <a:lstStyle>
            <a:lvl1pPr>
              <a:lnSpc>
                <a:spcPct val="100000"/>
              </a:lnSpc>
              <a:defRPr sz="3200" b="0" i="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912634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ull Quote 2">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D8B3AE10-1B02-42A1-8405-CABED9BEF5BC}"/>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7" name="Text Placeholder 6">
            <a:extLst>
              <a:ext uri="{FF2B5EF4-FFF2-40B4-BE49-F238E27FC236}">
                <a16:creationId xmlns:a16="http://schemas.microsoft.com/office/drawing/2014/main" id="{26F9008D-74D1-6E90-6A55-C44F4BABFC69}"/>
              </a:ext>
            </a:extLst>
          </p:cNvPr>
          <p:cNvSpPr>
            <a:spLocks noGrp="1"/>
          </p:cNvSpPr>
          <p:nvPr>
            <p:ph type="body" sz="quarter" idx="10"/>
          </p:nvPr>
        </p:nvSpPr>
        <p:spPr>
          <a:xfrm>
            <a:off x="1806464" y="2197100"/>
            <a:ext cx="8731770" cy="2984500"/>
          </a:xfrm>
        </p:spPr>
        <p:txBody>
          <a:bodyPr>
            <a:normAutofit/>
          </a:bodyPr>
          <a:lstStyle>
            <a:lvl1pPr>
              <a:lnSpc>
                <a:spcPct val="100000"/>
              </a:lnSpc>
              <a:defRPr sz="3200" b="0" i="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88798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909BE-B54F-4C9A-AF7C-A5D7F94F09C1}"/>
              </a:ext>
            </a:extLst>
          </p:cNvPr>
          <p:cNvSpPr>
            <a:spLocks noGrp="1"/>
          </p:cNvSpPr>
          <p:nvPr>
            <p:ph type="title"/>
          </p:nvPr>
        </p:nvSpPr>
        <p:spPr>
          <a:xfrm>
            <a:off x="699930" y="2606179"/>
            <a:ext cx="7457661" cy="1607310"/>
          </a:xfrm>
        </p:spPr>
        <p:txBody>
          <a:bodyPr anchor="b">
            <a:normAutofit/>
          </a:bodyPr>
          <a:lstStyle>
            <a:lvl1pPr>
              <a:defRPr sz="4400" b="0" baseline="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0E6763FB-C5B1-4A18-8005-EF249A7E0D32}"/>
              </a:ext>
            </a:extLst>
          </p:cNvPr>
          <p:cNvSpPr>
            <a:spLocks noGrp="1"/>
          </p:cNvSpPr>
          <p:nvPr>
            <p:ph type="body" idx="1"/>
          </p:nvPr>
        </p:nvSpPr>
        <p:spPr>
          <a:xfrm>
            <a:off x="699930" y="4413220"/>
            <a:ext cx="7457661" cy="529190"/>
          </a:xfrm>
        </p:spPr>
        <p:txBody>
          <a:bodyPr>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Slide Number Placeholder 5">
            <a:extLst>
              <a:ext uri="{FF2B5EF4-FFF2-40B4-BE49-F238E27FC236}">
                <a16:creationId xmlns:a16="http://schemas.microsoft.com/office/drawing/2014/main" id="{934A7768-8D14-45AD-BA71-BBD6FB894C5E}"/>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Tree>
    <p:extLst>
      <p:ext uri="{BB962C8B-B14F-4D97-AF65-F5344CB8AC3E}">
        <p14:creationId xmlns:p14="http://schemas.microsoft.com/office/powerpoint/2010/main" val="47666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69DE-8E56-419E-93C4-1B29B482F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E227FF-CB3D-4985-AF67-743976DBB7AC}"/>
              </a:ext>
            </a:extLst>
          </p:cNvPr>
          <p:cNvSpPr>
            <a:spLocks noGrp="1"/>
          </p:cNvSpPr>
          <p:nvPr>
            <p:ph idx="1"/>
          </p:nvPr>
        </p:nvSpPr>
        <p:spPr>
          <a:xfrm>
            <a:off x="2671154" y="2475977"/>
            <a:ext cx="7221667" cy="3109815"/>
          </a:xfrm>
        </p:spPr>
        <p:txBody>
          <a:bodyPr/>
          <a:lstStyle>
            <a:lvl1pPr marL="0" indent="0">
              <a:lnSpc>
                <a:spcPct val="100000"/>
              </a:lnSpc>
              <a:buFontTx/>
              <a:buNone/>
              <a:defRPr/>
            </a:lvl1pPr>
            <a:lvl2pPr marL="628650" indent="-171450">
              <a:lnSpc>
                <a:spcPct val="100000"/>
              </a:lnSpc>
              <a:buFont typeface="Arial" panose="020B0604020202020204" pitchFamily="34" charset="0"/>
              <a:buChar char="•"/>
              <a:tabLst/>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Text, logo&#10;&#10;Description automatically generated">
            <a:extLst>
              <a:ext uri="{FF2B5EF4-FFF2-40B4-BE49-F238E27FC236}">
                <a16:creationId xmlns:a16="http://schemas.microsoft.com/office/drawing/2014/main" id="{AC309D09-3F66-4C39-8CC0-467CC14C99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10" name="Slide Number Placeholder 5">
            <a:extLst>
              <a:ext uri="{FF2B5EF4-FFF2-40B4-BE49-F238E27FC236}">
                <a16:creationId xmlns:a16="http://schemas.microsoft.com/office/drawing/2014/main" id="{D8B3AE10-1B02-42A1-8405-CABED9BEF5BC}"/>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Tree>
    <p:extLst>
      <p:ext uri="{BB962C8B-B14F-4D97-AF65-F5344CB8AC3E}">
        <p14:creationId xmlns:p14="http://schemas.microsoft.com/office/powerpoint/2010/main" val="403318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69DE-8E56-419E-93C4-1B29B482F02B}"/>
              </a:ext>
            </a:extLst>
          </p:cNvPr>
          <p:cNvSpPr>
            <a:spLocks noGrp="1"/>
          </p:cNvSpPr>
          <p:nvPr>
            <p:ph type="title"/>
          </p:nvPr>
        </p:nvSpPr>
        <p:spPr/>
        <p:txBody>
          <a:bodyPr/>
          <a:lstStyle/>
          <a:p>
            <a:r>
              <a:rPr lang="en-US"/>
              <a:t>Click to edit Master title style</a:t>
            </a:r>
          </a:p>
        </p:txBody>
      </p:sp>
      <p:pic>
        <p:nvPicPr>
          <p:cNvPr id="8" name="Picture 7" descr="Text, logo&#10;&#10;Description automatically generated">
            <a:extLst>
              <a:ext uri="{FF2B5EF4-FFF2-40B4-BE49-F238E27FC236}">
                <a16:creationId xmlns:a16="http://schemas.microsoft.com/office/drawing/2014/main" id="{AC309D09-3F66-4C39-8CC0-467CC14C99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10" name="Slide Number Placeholder 5">
            <a:extLst>
              <a:ext uri="{FF2B5EF4-FFF2-40B4-BE49-F238E27FC236}">
                <a16:creationId xmlns:a16="http://schemas.microsoft.com/office/drawing/2014/main" id="{D8B3AE10-1B02-42A1-8405-CABED9BEF5BC}"/>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9" name="SmartArt Placeholder 8">
            <a:extLst>
              <a:ext uri="{FF2B5EF4-FFF2-40B4-BE49-F238E27FC236}">
                <a16:creationId xmlns:a16="http://schemas.microsoft.com/office/drawing/2014/main" id="{94651402-AB27-6CAF-3072-B9706221725E}"/>
              </a:ext>
            </a:extLst>
          </p:cNvPr>
          <p:cNvSpPr>
            <a:spLocks noGrp="1"/>
          </p:cNvSpPr>
          <p:nvPr>
            <p:ph type="dgm" sz="quarter" idx="10"/>
          </p:nvPr>
        </p:nvSpPr>
        <p:spPr>
          <a:xfrm>
            <a:off x="2643917" y="2476181"/>
            <a:ext cx="7453312" cy="3878262"/>
          </a:xfrm>
        </p:spPr>
        <p:txBody>
          <a:bodyPr/>
          <a:lstStyle/>
          <a:p>
            <a:r>
              <a:rPr lang="en-US" dirty="0"/>
              <a:t>Click icon to add SmartArt graphic</a:t>
            </a:r>
          </a:p>
        </p:txBody>
      </p:sp>
    </p:spTree>
    <p:extLst>
      <p:ext uri="{BB962C8B-B14F-4D97-AF65-F5344CB8AC3E}">
        <p14:creationId xmlns:p14="http://schemas.microsoft.com/office/powerpoint/2010/main" val="342382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69DE-8E56-419E-93C4-1B29B482F02B}"/>
              </a:ext>
            </a:extLst>
          </p:cNvPr>
          <p:cNvSpPr>
            <a:spLocks noGrp="1"/>
          </p:cNvSpPr>
          <p:nvPr>
            <p:ph type="title"/>
          </p:nvPr>
        </p:nvSpPr>
        <p:spPr/>
        <p:txBody>
          <a:bodyPr/>
          <a:lstStyle/>
          <a:p>
            <a:r>
              <a:rPr lang="en-US"/>
              <a:t>Click to edit Master title style</a:t>
            </a:r>
          </a:p>
        </p:txBody>
      </p:sp>
      <p:pic>
        <p:nvPicPr>
          <p:cNvPr id="8" name="Picture 7" descr="Text, logo&#10;&#10;Description automatically generated">
            <a:extLst>
              <a:ext uri="{FF2B5EF4-FFF2-40B4-BE49-F238E27FC236}">
                <a16:creationId xmlns:a16="http://schemas.microsoft.com/office/drawing/2014/main" id="{AC309D09-3F66-4C39-8CC0-467CC14C99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10" name="Slide Number Placeholder 5">
            <a:extLst>
              <a:ext uri="{FF2B5EF4-FFF2-40B4-BE49-F238E27FC236}">
                <a16:creationId xmlns:a16="http://schemas.microsoft.com/office/drawing/2014/main" id="{D8B3AE10-1B02-42A1-8405-CABED9BEF5BC}"/>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
        <p:nvSpPr>
          <p:cNvPr id="4" name="SmartArt Placeholder 3">
            <a:extLst>
              <a:ext uri="{FF2B5EF4-FFF2-40B4-BE49-F238E27FC236}">
                <a16:creationId xmlns:a16="http://schemas.microsoft.com/office/drawing/2014/main" id="{3CB93A84-30D6-0BCC-8D85-CFFA86AD4D19}"/>
              </a:ext>
            </a:extLst>
          </p:cNvPr>
          <p:cNvSpPr>
            <a:spLocks noGrp="1"/>
          </p:cNvSpPr>
          <p:nvPr>
            <p:ph type="dgm" sz="quarter" idx="10"/>
          </p:nvPr>
        </p:nvSpPr>
        <p:spPr>
          <a:xfrm>
            <a:off x="2671763" y="2605088"/>
            <a:ext cx="7221537" cy="3381375"/>
          </a:xfrm>
        </p:spPr>
        <p:txBody>
          <a:bodyPr/>
          <a:lstStyle/>
          <a:p>
            <a:r>
              <a:rPr lang="en-US" dirty="0"/>
              <a:t>Click icon to add SmartArt graphic</a:t>
            </a:r>
          </a:p>
        </p:txBody>
      </p:sp>
    </p:spTree>
    <p:extLst>
      <p:ext uri="{BB962C8B-B14F-4D97-AF65-F5344CB8AC3E}">
        <p14:creationId xmlns:p14="http://schemas.microsoft.com/office/powerpoint/2010/main" val="884479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669DE-8E56-419E-93C4-1B29B482F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E227FF-CB3D-4985-AF67-743976DBB7AC}"/>
              </a:ext>
            </a:extLst>
          </p:cNvPr>
          <p:cNvSpPr>
            <a:spLocks noGrp="1"/>
          </p:cNvSpPr>
          <p:nvPr>
            <p:ph idx="1"/>
          </p:nvPr>
        </p:nvSpPr>
        <p:spPr>
          <a:xfrm>
            <a:off x="2671154" y="2475977"/>
            <a:ext cx="7221667" cy="3109815"/>
          </a:xfrm>
        </p:spPr>
        <p:txBody>
          <a:bodyPr/>
          <a:lstStyle>
            <a:lvl1pPr marL="0" indent="0">
              <a:lnSpc>
                <a:spcPct val="100000"/>
              </a:lnSpc>
              <a:buFontTx/>
              <a:buNone/>
              <a:defRPr/>
            </a:lvl1pPr>
            <a:lvl2pPr marL="628650" indent="-171450">
              <a:lnSpc>
                <a:spcPct val="100000"/>
              </a:lnSpc>
              <a:buFont typeface="Arial" panose="020B0604020202020204" pitchFamily="34" charset="0"/>
              <a:buChar char="•"/>
              <a:tabLst/>
              <a:defRPr/>
            </a:lvl2pPr>
            <a:lvl3pPr marL="914400" indent="0">
              <a:lnSpc>
                <a:spcPct val="100000"/>
              </a:lnSpc>
              <a:buFontTx/>
              <a:buNone/>
              <a:defRPr/>
            </a:lvl3pPr>
            <a:lvl4pPr marL="1371600" indent="0">
              <a:lnSpc>
                <a:spcPct val="100000"/>
              </a:lnSpc>
              <a:buFontTx/>
              <a:buNone/>
              <a:defRPr/>
            </a:lvl4pPr>
            <a:lvl5pPr marL="1828800" indent="0">
              <a:lnSpc>
                <a:spcPct val="100000"/>
              </a:lnSpc>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Text, logo&#10;&#10;Description automatically generated">
            <a:extLst>
              <a:ext uri="{FF2B5EF4-FFF2-40B4-BE49-F238E27FC236}">
                <a16:creationId xmlns:a16="http://schemas.microsoft.com/office/drawing/2014/main" id="{AC309D09-3F66-4C39-8CC0-467CC14C99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60799" y="503557"/>
            <a:ext cx="2199482" cy="354960"/>
          </a:xfrm>
          <a:prstGeom prst="rect">
            <a:avLst/>
          </a:prstGeom>
        </p:spPr>
      </p:pic>
      <p:sp>
        <p:nvSpPr>
          <p:cNvPr id="10" name="Slide Number Placeholder 5">
            <a:extLst>
              <a:ext uri="{FF2B5EF4-FFF2-40B4-BE49-F238E27FC236}">
                <a16:creationId xmlns:a16="http://schemas.microsoft.com/office/drawing/2014/main" id="{D8B3AE10-1B02-42A1-8405-CABED9BEF5BC}"/>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defRPr>
            </a:lvl1pPr>
          </a:lstStyle>
          <a:p>
            <a:fld id="{0F7C225F-A8DC-4A71-914F-30D4C4D76835}" type="slidenum">
              <a:rPr lang="en-US" smtClean="0"/>
              <a:pPr/>
              <a:t>‹#›</a:t>
            </a:fld>
            <a:endParaRPr lang="en-US" dirty="0"/>
          </a:p>
        </p:txBody>
      </p:sp>
    </p:spTree>
    <p:extLst>
      <p:ext uri="{BB962C8B-B14F-4D97-AF65-F5344CB8AC3E}">
        <p14:creationId xmlns:p14="http://schemas.microsoft.com/office/powerpoint/2010/main" val="1404538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8DFD9C-A585-49C3-B434-26AC1ED14798}"/>
              </a:ext>
            </a:extLst>
          </p:cNvPr>
          <p:cNvSpPr>
            <a:spLocks noGrp="1"/>
          </p:cNvSpPr>
          <p:nvPr>
            <p:ph type="title"/>
          </p:nvPr>
        </p:nvSpPr>
        <p:spPr>
          <a:xfrm>
            <a:off x="2671155" y="1406524"/>
            <a:ext cx="7221667" cy="8921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07EE60-71E4-4393-968B-3E42F5D5FAE6}"/>
              </a:ext>
            </a:extLst>
          </p:cNvPr>
          <p:cNvSpPr>
            <a:spLocks noGrp="1"/>
          </p:cNvSpPr>
          <p:nvPr>
            <p:ph type="body" idx="1"/>
          </p:nvPr>
        </p:nvSpPr>
        <p:spPr>
          <a:xfrm>
            <a:off x="2671155" y="2475977"/>
            <a:ext cx="5737348" cy="30551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EE11BA5-3F2B-42F2-97D2-84742AD2DCC2}"/>
              </a:ext>
            </a:extLst>
          </p:cNvPr>
          <p:cNvSpPr>
            <a:spLocks noGrp="1"/>
          </p:cNvSpPr>
          <p:nvPr>
            <p:ph type="sldNum" sz="quarter" idx="4"/>
          </p:nvPr>
        </p:nvSpPr>
        <p:spPr>
          <a:xfrm>
            <a:off x="9892822" y="6507151"/>
            <a:ext cx="2222977" cy="293699"/>
          </a:xfrm>
          <a:prstGeom prst="rect">
            <a:avLst/>
          </a:prstGeom>
        </p:spPr>
        <p:txBody>
          <a:bodyPr/>
          <a:lstStyle>
            <a:lvl1pPr algn="r">
              <a:defRPr sz="1400">
                <a:solidFill>
                  <a:schemeClr val="bg1"/>
                </a:solidFill>
                <a:latin typeface="Montserrat" panose="00000500000000000000" pitchFamily="2" charset="0"/>
              </a:defRPr>
            </a:lvl1pPr>
          </a:lstStyle>
          <a:p>
            <a:fld id="{0F7C225F-A8DC-4A71-914F-30D4C4D76835}" type="slidenum">
              <a:rPr lang="en-US" smtClean="0"/>
              <a:pPr/>
              <a:t>‹#›</a:t>
            </a:fld>
            <a:endParaRPr lang="en-US" dirty="0"/>
          </a:p>
        </p:txBody>
      </p:sp>
      <p:sp>
        <p:nvSpPr>
          <p:cNvPr id="4" name="TextBox 3">
            <a:extLst>
              <a:ext uri="{FF2B5EF4-FFF2-40B4-BE49-F238E27FC236}">
                <a16:creationId xmlns:a16="http://schemas.microsoft.com/office/drawing/2014/main" id="{20174037-EFE3-1827-99B9-BA2201614B79}"/>
              </a:ext>
            </a:extLst>
          </p:cNvPr>
          <p:cNvSpPr txBox="1"/>
          <p:nvPr userDrawn="1"/>
        </p:nvSpPr>
        <p:spPr>
          <a:xfrm>
            <a:off x="579209" y="6555803"/>
            <a:ext cx="3145066" cy="215444"/>
          </a:xfrm>
          <a:prstGeom prst="rect">
            <a:avLst/>
          </a:prstGeom>
          <a:noFill/>
        </p:spPr>
        <p:txBody>
          <a:bodyPr wrap="square" rtlCol="0">
            <a:spAutoFit/>
          </a:bodyPr>
          <a:lstStyle/>
          <a:p>
            <a:r>
              <a:rPr lang="en-US" sz="800" spc="150" baseline="0" dirty="0">
                <a:solidFill>
                  <a:schemeClr val="bg1"/>
                </a:solidFill>
                <a:latin typeface="Montserrat" panose="00000500000000000000" pitchFamily="2" charset="0"/>
              </a:rPr>
              <a:t>MLT AIKINS LLP</a:t>
            </a:r>
            <a:r>
              <a:rPr lang="en-US" sz="800" b="1" spc="150" baseline="0" dirty="0">
                <a:solidFill>
                  <a:schemeClr val="bg1"/>
                </a:solidFill>
                <a:latin typeface="Montserrat" panose="00000500000000000000" pitchFamily="2" charset="0"/>
              </a:rPr>
              <a:t> </a:t>
            </a:r>
            <a:r>
              <a:rPr lang="en-US" sz="800" b="1" spc="150" baseline="0" dirty="0">
                <a:solidFill>
                  <a:schemeClr val="bg1"/>
                </a:solidFill>
                <a:latin typeface="Montserrat SemiBold" panose="00000700000000000000" pitchFamily="2" charset="0"/>
              </a:rPr>
              <a:t>• MLTAIKINS.COM</a:t>
            </a:r>
            <a:r>
              <a:rPr lang="en-US" sz="800" spc="150" baseline="0" dirty="0">
                <a:solidFill>
                  <a:schemeClr val="bg1"/>
                </a:solidFill>
                <a:latin typeface="Montserrat SemiBold" panose="00000700000000000000" pitchFamily="2" charset="0"/>
              </a:rPr>
              <a:t> </a:t>
            </a:r>
          </a:p>
        </p:txBody>
      </p:sp>
    </p:spTree>
    <p:extLst>
      <p:ext uri="{BB962C8B-B14F-4D97-AF65-F5344CB8AC3E}">
        <p14:creationId xmlns:p14="http://schemas.microsoft.com/office/powerpoint/2010/main" val="281929352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9" r:id="rId3"/>
    <p:sldLayoutId id="2147483675" r:id="rId4"/>
    <p:sldLayoutId id="2147483689" r:id="rId5"/>
    <p:sldLayoutId id="2147483650" r:id="rId6"/>
    <p:sldLayoutId id="2147483691" r:id="rId7"/>
    <p:sldLayoutId id="2147483692" r:id="rId8"/>
    <p:sldLayoutId id="2147483669" r:id="rId9"/>
    <p:sldLayoutId id="2147483690" r:id="rId10"/>
    <p:sldLayoutId id="2147483677" r:id="rId11"/>
    <p:sldLayoutId id="2147483658" r:id="rId12"/>
    <p:sldLayoutId id="2147483688" r:id="rId13"/>
    <p:sldLayoutId id="2147483652" r:id="rId14"/>
    <p:sldLayoutId id="2147483681" r:id="rId15"/>
    <p:sldLayoutId id="2147483670" r:id="rId16"/>
    <p:sldLayoutId id="2147483682" r:id="rId17"/>
    <p:sldLayoutId id="2147483653" r:id="rId18"/>
    <p:sldLayoutId id="2147483683" r:id="rId19"/>
    <p:sldLayoutId id="2147483671" r:id="rId20"/>
    <p:sldLayoutId id="2147483684" r:id="rId21"/>
    <p:sldLayoutId id="2147483663" r:id="rId22"/>
    <p:sldLayoutId id="2147483667" r:id="rId23"/>
    <p:sldLayoutId id="2147483657" r:id="rId24"/>
    <p:sldLayoutId id="2147483686" r:id="rId25"/>
    <p:sldLayoutId id="2147483693" r:id="rId26"/>
    <p:sldLayoutId id="2147483664" r:id="rId27"/>
    <p:sldLayoutId id="2147483687" r:id="rId28"/>
    <p:sldLayoutId id="2147483665" r:id="rId29"/>
    <p:sldLayoutId id="2147483661" r:id="rId30"/>
    <p:sldLayoutId id="2147483662" r:id="rId31"/>
    <p:sldLayoutId id="2147483679" r:id="rId32"/>
    <p:sldLayoutId id="2147483660" r:id="rId33"/>
    <p:sldLayoutId id="2147483685" r:id="rId34"/>
    <p:sldLayoutId id="2147483654" r:id="rId35"/>
    <p:sldLayoutId id="2147483680" r:id="rId36"/>
    <p:sldLayoutId id="2147483655" r:id="rId37"/>
    <p:sldLayoutId id="2147483672" r:id="rId38"/>
    <p:sldLayoutId id="2147483673" r:id="rId39"/>
    <p:sldLayoutId id="2147483674" r:id="rId40"/>
    <p:sldLayoutId id="2147483666" r:id="rId41"/>
    <p:sldLayoutId id="2147483676" r:id="rId42"/>
  </p:sldLayoutIdLst>
  <p:hf hdr="0" ftr="0" dt="0"/>
  <p:txStyles>
    <p:titleStyle>
      <a:lvl1pPr algn="l" defTabSz="914400" rtl="0" eaLnBrk="1" latinLnBrk="0" hangingPunct="1">
        <a:lnSpc>
          <a:spcPct val="100000"/>
        </a:lnSpc>
        <a:spcBef>
          <a:spcPct val="0"/>
        </a:spcBef>
        <a:buNone/>
        <a:defRPr sz="2800" b="0" kern="1200" cap="none"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1800" kern="1200">
          <a:solidFill>
            <a:schemeClr val="tx1"/>
          </a:solidFill>
          <a:latin typeface="+mn-lt"/>
          <a:ea typeface="+mn-ea"/>
          <a:cs typeface="+mn-cs"/>
        </a:defRPr>
      </a:lvl1pPr>
      <a:lvl2pPr marL="628650" indent="-171450"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Tx/>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Tx/>
        <a:buNone/>
        <a:defRPr sz="16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erial top of container ship in ocean">
            <a:extLst>
              <a:ext uri="{FF2B5EF4-FFF2-40B4-BE49-F238E27FC236}">
                <a16:creationId xmlns:a16="http://schemas.microsoft.com/office/drawing/2014/main" id="{54E337D0-8A0C-5B32-04E2-E31D08A9F08F}"/>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0034" r="18996" b="-1"/>
          <a:stretch>
            <a:fillRect/>
          </a:stretch>
        </p:blipFill>
        <p:spPr>
          <a:xfrm>
            <a:off x="6096000" y="-1"/>
            <a:ext cx="6096000" cy="6419851"/>
          </a:xfrm>
          <a:noFill/>
        </p:spPr>
      </p:pic>
      <p:sp>
        <p:nvSpPr>
          <p:cNvPr id="4" name="Title 3">
            <a:extLst>
              <a:ext uri="{FF2B5EF4-FFF2-40B4-BE49-F238E27FC236}">
                <a16:creationId xmlns:a16="http://schemas.microsoft.com/office/drawing/2014/main" id="{E98C2639-C77C-49F0-B869-805D1035B125}"/>
              </a:ext>
            </a:extLst>
          </p:cNvPr>
          <p:cNvSpPr>
            <a:spLocks noGrp="1"/>
          </p:cNvSpPr>
          <p:nvPr>
            <p:ph type="title"/>
          </p:nvPr>
        </p:nvSpPr>
        <p:spPr>
          <a:xfrm>
            <a:off x="839788" y="1162879"/>
            <a:ext cx="4488957" cy="1600200"/>
          </a:xfrm>
        </p:spPr>
        <p:txBody>
          <a:bodyPr anchor="b">
            <a:normAutofit fontScale="90000"/>
          </a:bodyPr>
          <a:lstStyle/>
          <a:p>
            <a:pPr>
              <a:spcBef>
                <a:spcPts val="1200"/>
              </a:spcBef>
            </a:pPr>
            <a:r>
              <a:rPr lang="en-US" sz="2800" dirty="0"/>
              <a:t>Procurement in Focus – Navigating Legal Trends and Challenges</a:t>
            </a:r>
          </a:p>
        </p:txBody>
      </p:sp>
      <p:sp>
        <p:nvSpPr>
          <p:cNvPr id="7" name="Subtitle 6">
            <a:extLst>
              <a:ext uri="{FF2B5EF4-FFF2-40B4-BE49-F238E27FC236}">
                <a16:creationId xmlns:a16="http://schemas.microsoft.com/office/drawing/2014/main" id="{0D890ABC-A01B-45F2-A35B-CCF659A4CCD0}"/>
              </a:ext>
            </a:extLst>
          </p:cNvPr>
          <p:cNvSpPr>
            <a:spLocks noGrp="1"/>
          </p:cNvSpPr>
          <p:nvPr>
            <p:ph type="body" sz="half" idx="2"/>
          </p:nvPr>
        </p:nvSpPr>
        <p:spPr>
          <a:xfrm>
            <a:off x="839788" y="3009663"/>
            <a:ext cx="4488957" cy="2970511"/>
          </a:xfrm>
        </p:spPr>
        <p:txBody>
          <a:bodyPr vert="horz" lIns="137160" tIns="45720" rIns="91440" bIns="45720" rtlCol="0">
            <a:normAutofit/>
          </a:bodyPr>
          <a:lstStyle/>
          <a:p>
            <a:r>
              <a:rPr lang="en-US" dirty="0"/>
              <a:t>June 13, 2025</a:t>
            </a:r>
          </a:p>
        </p:txBody>
      </p:sp>
      <p:sp>
        <p:nvSpPr>
          <p:cNvPr id="6" name="Slide Number Placeholder 5">
            <a:extLst>
              <a:ext uri="{FF2B5EF4-FFF2-40B4-BE49-F238E27FC236}">
                <a16:creationId xmlns:a16="http://schemas.microsoft.com/office/drawing/2014/main" id="{70A726D3-1240-4724-9E65-3DBBE8D755B4}"/>
              </a:ext>
            </a:extLst>
          </p:cNvPr>
          <p:cNvSpPr>
            <a:spLocks noGrp="1"/>
          </p:cNvSpPr>
          <p:nvPr>
            <p:ph type="sldNum" sz="quarter" idx="4"/>
          </p:nvPr>
        </p:nvSpPr>
        <p:spPr>
          <a:xfrm>
            <a:off x="9892822" y="6507151"/>
            <a:ext cx="2222977" cy="293699"/>
          </a:xfrm>
        </p:spPr>
        <p:txBody>
          <a:bodyPr>
            <a:normAutofit/>
          </a:bodyPr>
          <a:lstStyle/>
          <a:p>
            <a:pPr>
              <a:lnSpc>
                <a:spcPct val="90000"/>
              </a:lnSpc>
              <a:spcAft>
                <a:spcPts val="600"/>
              </a:spcAft>
            </a:pPr>
            <a:fld id="{0F7C225F-A8DC-4A71-914F-30D4C4D76835}" type="slidenum">
              <a:rPr lang="en-US" smtClean="0"/>
              <a:pPr>
                <a:lnSpc>
                  <a:spcPct val="90000"/>
                </a:lnSpc>
                <a:spcAft>
                  <a:spcPts val="600"/>
                </a:spcAft>
              </a:pPr>
              <a:t>1</a:t>
            </a:fld>
            <a:endParaRPr lang="en-US" dirty="0"/>
          </a:p>
        </p:txBody>
      </p:sp>
    </p:spTree>
    <p:extLst>
      <p:ext uri="{BB962C8B-B14F-4D97-AF65-F5344CB8AC3E}">
        <p14:creationId xmlns:p14="http://schemas.microsoft.com/office/powerpoint/2010/main" val="2932329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25BF1-8DE3-93A2-C1B2-F5CF089E0B4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980ABE0-BF3C-792E-6499-5D542DAA9132}"/>
              </a:ext>
            </a:extLst>
          </p:cNvPr>
          <p:cNvSpPr>
            <a:spLocks noGrp="1"/>
          </p:cNvSpPr>
          <p:nvPr>
            <p:ph type="title"/>
          </p:nvPr>
        </p:nvSpPr>
        <p:spPr>
          <a:xfrm>
            <a:off x="2286000" y="457200"/>
            <a:ext cx="6858000" cy="1371600"/>
          </a:xfrm>
        </p:spPr>
        <p:txBody>
          <a:bodyPr anchor="b" anchorCtr="0">
            <a:noAutofit/>
          </a:bodyPr>
          <a:lstStyle/>
          <a:p>
            <a:r>
              <a:rPr lang="en-US" b="1" dirty="0"/>
              <a:t>Market Engagement </a:t>
            </a:r>
          </a:p>
        </p:txBody>
      </p:sp>
      <p:sp>
        <p:nvSpPr>
          <p:cNvPr id="18" name="Content Placeholder 17">
            <a:extLst>
              <a:ext uri="{FF2B5EF4-FFF2-40B4-BE49-F238E27FC236}">
                <a16:creationId xmlns:a16="http://schemas.microsoft.com/office/drawing/2014/main" id="{015FDFDE-2891-C7BD-DE2B-3257F66586DC}"/>
              </a:ext>
            </a:extLst>
          </p:cNvPr>
          <p:cNvSpPr>
            <a:spLocks noGrp="1"/>
          </p:cNvSpPr>
          <p:nvPr>
            <p:ph idx="1"/>
          </p:nvPr>
        </p:nvSpPr>
        <p:spPr>
          <a:xfrm>
            <a:off x="2286000" y="2078502"/>
            <a:ext cx="8229600" cy="4114800"/>
          </a:xfrm>
        </p:spPr>
        <p:txBody>
          <a:bodyPr>
            <a:noAutofit/>
          </a:bodyPr>
          <a:lstStyle/>
          <a:p>
            <a:pPr marL="285750" indent="-285750">
              <a:buFont typeface="Arial" panose="020B0604020202020204" pitchFamily="34" charset="0"/>
              <a:buChar char="•"/>
            </a:pPr>
            <a:r>
              <a:rPr lang="en-US" dirty="0"/>
              <a:t>Early market engagement can be a key to success in designing a successful procurement. </a:t>
            </a:r>
          </a:p>
          <a:p>
            <a:pPr marL="285750" indent="-285750">
              <a:buFont typeface="Arial" panose="020B0604020202020204" pitchFamily="34" charset="0"/>
              <a:buChar char="•"/>
            </a:pPr>
            <a:r>
              <a:rPr lang="en-US" dirty="0"/>
              <a:t>Market engagement can help ensure a fit between the requirements of the project and current market capabilities.</a:t>
            </a:r>
          </a:p>
          <a:p>
            <a:pPr marL="285750" indent="-285750">
              <a:buFont typeface="Arial" panose="020B0604020202020204" pitchFamily="34" charset="0"/>
              <a:buChar char="•"/>
            </a:pPr>
            <a:r>
              <a:rPr lang="en-US" dirty="0"/>
              <a:t>Allows the client to understand different approaches to similar projects.</a:t>
            </a:r>
          </a:p>
          <a:p>
            <a:pPr marL="285750" indent="-285750">
              <a:buFont typeface="Arial" panose="020B0604020202020204" pitchFamily="34" charset="0"/>
              <a:buChar char="•"/>
            </a:pPr>
            <a:r>
              <a:rPr lang="en-US" dirty="0"/>
              <a:t>Ensures competition during the procurement process – is the market willing to supply what the client is looking for.</a:t>
            </a:r>
          </a:p>
          <a:p>
            <a:pPr marL="285750" indent="-285750">
              <a:buFont typeface="Arial" panose="020B0604020202020204" pitchFamily="34" charset="0"/>
              <a:buChar char="•"/>
            </a:pPr>
            <a:r>
              <a:rPr lang="en-US" dirty="0"/>
              <a:t>Helps to refine the client’s project definition as well as defining realistic evaluation criteria.  It also helps to identify key project risks.</a:t>
            </a:r>
          </a:p>
          <a:p>
            <a:endParaRPr lang="en-US" dirty="0"/>
          </a:p>
        </p:txBody>
      </p:sp>
      <p:sp>
        <p:nvSpPr>
          <p:cNvPr id="4" name="Slide Number Placeholder 3">
            <a:extLst>
              <a:ext uri="{FF2B5EF4-FFF2-40B4-BE49-F238E27FC236}">
                <a16:creationId xmlns:a16="http://schemas.microsoft.com/office/drawing/2014/main" id="{0030D476-4968-EE4E-153B-547DB870F045}"/>
              </a:ext>
            </a:extLst>
          </p:cNvPr>
          <p:cNvSpPr>
            <a:spLocks noGrp="1"/>
          </p:cNvSpPr>
          <p:nvPr>
            <p:ph type="sldNum" sz="quarter" idx="4"/>
          </p:nvPr>
        </p:nvSpPr>
        <p:spPr>
          <a:xfrm>
            <a:off x="9892822" y="6507151"/>
            <a:ext cx="2222977" cy="293699"/>
          </a:xfrm>
        </p:spPr>
        <p:txBody>
          <a:bodyPr/>
          <a:lstStyle/>
          <a:p>
            <a:fld id="{0F7C225F-A8DC-4A71-914F-30D4C4D76835}" type="slidenum">
              <a:rPr lang="en-US" smtClean="0"/>
              <a:pPr/>
              <a:t>10</a:t>
            </a:fld>
            <a:endParaRPr lang="en-US" dirty="0"/>
          </a:p>
        </p:txBody>
      </p:sp>
    </p:spTree>
    <p:extLst>
      <p:ext uri="{BB962C8B-B14F-4D97-AF65-F5344CB8AC3E}">
        <p14:creationId xmlns:p14="http://schemas.microsoft.com/office/powerpoint/2010/main" val="1394912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4DA57-54DE-461E-2BFC-577D62038A9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1C1A495-ED5A-404C-6F19-63D09CB76016}"/>
              </a:ext>
            </a:extLst>
          </p:cNvPr>
          <p:cNvSpPr>
            <a:spLocks noGrp="1"/>
          </p:cNvSpPr>
          <p:nvPr>
            <p:ph type="title"/>
          </p:nvPr>
        </p:nvSpPr>
        <p:spPr>
          <a:xfrm>
            <a:off x="2286000" y="457200"/>
            <a:ext cx="6858000" cy="1371600"/>
          </a:xfrm>
        </p:spPr>
        <p:txBody>
          <a:bodyPr anchor="b" anchorCtr="0">
            <a:noAutofit/>
          </a:bodyPr>
          <a:lstStyle/>
          <a:p>
            <a:r>
              <a:rPr lang="en-US" b="1" dirty="0"/>
              <a:t>Addressing Tariff Risks in Your Procurement </a:t>
            </a:r>
          </a:p>
        </p:txBody>
      </p:sp>
      <p:sp>
        <p:nvSpPr>
          <p:cNvPr id="18" name="Content Placeholder 17">
            <a:extLst>
              <a:ext uri="{FF2B5EF4-FFF2-40B4-BE49-F238E27FC236}">
                <a16:creationId xmlns:a16="http://schemas.microsoft.com/office/drawing/2014/main" id="{3690E91D-01EB-8442-349A-2D249185FAFB}"/>
              </a:ext>
            </a:extLst>
          </p:cNvPr>
          <p:cNvSpPr>
            <a:spLocks noGrp="1"/>
          </p:cNvSpPr>
          <p:nvPr>
            <p:ph idx="1"/>
          </p:nvPr>
        </p:nvSpPr>
        <p:spPr>
          <a:xfrm>
            <a:off x="2286000" y="2064434"/>
            <a:ext cx="8229600" cy="4114800"/>
          </a:xfrm>
        </p:spPr>
        <p:txBody>
          <a:bodyPr>
            <a:noAutofit/>
          </a:bodyPr>
          <a:lstStyle/>
          <a:p>
            <a:pPr marL="285750" indent="-285750">
              <a:lnSpc>
                <a:spcPct val="110000"/>
              </a:lnSpc>
              <a:spcBef>
                <a:spcPts val="1200"/>
              </a:spcBef>
              <a:buFont typeface="Arial" panose="020B0604020202020204" pitchFamily="34" charset="0"/>
              <a:buChar char="•"/>
            </a:pPr>
            <a:r>
              <a:rPr lang="en-US" sz="1600" dirty="0"/>
              <a:t>Do different proponents and suppliers have different supply chain risks?</a:t>
            </a:r>
          </a:p>
          <a:p>
            <a:pPr marL="285750" indent="-285750">
              <a:lnSpc>
                <a:spcPct val="110000"/>
              </a:lnSpc>
              <a:spcBef>
                <a:spcPts val="1200"/>
              </a:spcBef>
              <a:buFont typeface="Arial" panose="020B0604020202020204" pitchFamily="34" charset="0"/>
              <a:buChar char="•"/>
            </a:pPr>
            <a:r>
              <a:rPr lang="en-US" sz="1600" dirty="0"/>
              <a:t>Are there concerns with vendor solvency in a challenging economic environment?</a:t>
            </a:r>
          </a:p>
          <a:p>
            <a:pPr marL="285750" indent="-285750">
              <a:lnSpc>
                <a:spcPct val="110000"/>
              </a:lnSpc>
              <a:spcBef>
                <a:spcPts val="1200"/>
              </a:spcBef>
              <a:buFont typeface="Arial" panose="020B0604020202020204" pitchFamily="34" charset="0"/>
              <a:buChar char="•"/>
            </a:pPr>
            <a:r>
              <a:rPr lang="en-US" sz="1600" dirty="0"/>
              <a:t>As an owner or buyer, can advance purchase or free-issue supply be utilized from non-US sources of supply?</a:t>
            </a:r>
          </a:p>
          <a:p>
            <a:pPr marL="285750" indent="-285750">
              <a:lnSpc>
                <a:spcPct val="110000"/>
              </a:lnSpc>
              <a:spcBef>
                <a:spcPts val="1200"/>
              </a:spcBef>
              <a:buFont typeface="Arial" panose="020B0604020202020204" pitchFamily="34" charset="0"/>
              <a:buChar char="•"/>
            </a:pPr>
            <a:r>
              <a:rPr lang="en-US" sz="1600" dirty="0"/>
              <a:t>For public sector organizations, do announcements by provincial or federal governments on purchasing from US-based suppliers apply?</a:t>
            </a:r>
          </a:p>
          <a:p>
            <a:pPr marL="285750" indent="-285750">
              <a:lnSpc>
                <a:spcPct val="110000"/>
              </a:lnSpc>
              <a:spcBef>
                <a:spcPts val="1200"/>
              </a:spcBef>
              <a:buFont typeface="Arial" panose="020B0604020202020204" pitchFamily="34" charset="0"/>
              <a:buChar char="•"/>
            </a:pPr>
            <a:r>
              <a:rPr lang="en-US" sz="1600" dirty="0"/>
              <a:t>Will potential changes to exceptions in the Canadian Free Trade Agreement shift sources of supply or lead to more robust open procurement requirements?</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F3FE1756-A206-93B4-2AB0-B28E5B0DAD14}"/>
              </a:ext>
            </a:extLst>
          </p:cNvPr>
          <p:cNvSpPr>
            <a:spLocks noGrp="1"/>
          </p:cNvSpPr>
          <p:nvPr>
            <p:ph type="sldNum" sz="quarter" idx="4"/>
          </p:nvPr>
        </p:nvSpPr>
        <p:spPr>
          <a:xfrm>
            <a:off x="9892822" y="6507151"/>
            <a:ext cx="2222977" cy="293699"/>
          </a:xfrm>
        </p:spPr>
        <p:txBody>
          <a:bodyPr/>
          <a:lstStyle/>
          <a:p>
            <a:fld id="{0F7C225F-A8DC-4A71-914F-30D4C4D76835}" type="slidenum">
              <a:rPr lang="en-US" smtClean="0"/>
              <a:pPr/>
              <a:t>11</a:t>
            </a:fld>
            <a:endParaRPr lang="en-US" dirty="0"/>
          </a:p>
        </p:txBody>
      </p:sp>
    </p:spTree>
    <p:extLst>
      <p:ext uri="{BB962C8B-B14F-4D97-AF65-F5344CB8AC3E}">
        <p14:creationId xmlns:p14="http://schemas.microsoft.com/office/powerpoint/2010/main" val="3359849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71F3B-74F8-12DD-45FF-54BF53E627F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CB682D-81C0-B85D-990A-E34B77FB4380}"/>
              </a:ext>
            </a:extLst>
          </p:cNvPr>
          <p:cNvSpPr>
            <a:spLocks noGrp="1"/>
          </p:cNvSpPr>
          <p:nvPr>
            <p:ph type="title"/>
          </p:nvPr>
        </p:nvSpPr>
        <p:spPr>
          <a:xfrm>
            <a:off x="2286000" y="457200"/>
            <a:ext cx="6858000" cy="1371600"/>
          </a:xfrm>
        </p:spPr>
        <p:txBody>
          <a:bodyPr anchor="b" anchorCtr="0">
            <a:noAutofit/>
          </a:bodyPr>
          <a:lstStyle/>
          <a:p>
            <a:r>
              <a:rPr lang="en-US" b="1" dirty="0"/>
              <a:t>Early Contractor Involvement </a:t>
            </a:r>
          </a:p>
        </p:txBody>
      </p:sp>
      <p:sp>
        <p:nvSpPr>
          <p:cNvPr id="18" name="Content Placeholder 17">
            <a:extLst>
              <a:ext uri="{FF2B5EF4-FFF2-40B4-BE49-F238E27FC236}">
                <a16:creationId xmlns:a16="http://schemas.microsoft.com/office/drawing/2014/main" id="{A4C59605-7444-5F3F-652F-A40A60D5577F}"/>
              </a:ext>
            </a:extLst>
          </p:cNvPr>
          <p:cNvSpPr>
            <a:spLocks noGrp="1"/>
          </p:cNvSpPr>
          <p:nvPr>
            <p:ph idx="1"/>
          </p:nvPr>
        </p:nvSpPr>
        <p:spPr>
          <a:xfrm>
            <a:off x="2286000" y="2078502"/>
            <a:ext cx="8229600" cy="4114800"/>
          </a:xfrm>
        </p:spPr>
        <p:txBody>
          <a:bodyPr>
            <a:noAutofit/>
          </a:bodyPr>
          <a:lstStyle/>
          <a:p>
            <a:pPr marL="285750" indent="-285750">
              <a:buFont typeface="Arial" panose="020B0604020202020204" pitchFamily="34" charset="0"/>
              <a:buChar char="•"/>
            </a:pPr>
            <a:r>
              <a:rPr lang="en-US" sz="1400" dirty="0"/>
              <a:t>Early Contractor Involvement (ECI) allows a builder to become involved, and potentially start work, before the design has been completed.</a:t>
            </a:r>
          </a:p>
          <a:p>
            <a:pPr marL="285750" indent="-285750">
              <a:buFont typeface="Arial" panose="020B0604020202020204" pitchFamily="34" charset="0"/>
              <a:buChar char="•"/>
            </a:pPr>
            <a:r>
              <a:rPr lang="en-US" sz="1400" dirty="0"/>
              <a:t>ECI can be integrated into a traditional construction management model. The concept can also be applied beyond construction.  </a:t>
            </a:r>
          </a:p>
          <a:p>
            <a:pPr marL="285750" indent="-285750" algn="just">
              <a:buFont typeface="Arial" panose="020B0604020202020204" pitchFamily="34" charset="0"/>
              <a:buChar char="•"/>
            </a:pPr>
            <a:r>
              <a:rPr lang="en-US" sz="1400" dirty="0"/>
              <a:t>ECI allows the construction manager to provide insight during the design process into: </a:t>
            </a:r>
          </a:p>
          <a:p>
            <a:pPr marL="914400" lvl="1" indent="-285750" algn="just"/>
            <a:r>
              <a:rPr lang="en-US" sz="1400" dirty="0"/>
              <a:t>Cost</a:t>
            </a:r>
          </a:p>
          <a:p>
            <a:pPr marL="914400" lvl="1" indent="-285750" algn="just"/>
            <a:r>
              <a:rPr lang="en-US" sz="1400" dirty="0"/>
              <a:t>Schedule </a:t>
            </a:r>
          </a:p>
          <a:p>
            <a:pPr marL="914400" lvl="1" indent="-285750" algn="just"/>
            <a:r>
              <a:rPr lang="en-US" sz="1400" dirty="0"/>
              <a:t>Constructability</a:t>
            </a:r>
          </a:p>
          <a:p>
            <a:pPr marL="914400" lvl="1" indent="-285750" algn="just"/>
            <a:r>
              <a:rPr lang="en-US" sz="1400" dirty="0"/>
              <a:t>Phasing </a:t>
            </a:r>
          </a:p>
          <a:p>
            <a:pPr marL="914400" lvl="1" indent="-285750" algn="just"/>
            <a:r>
              <a:rPr lang="en-US" sz="1400" dirty="0"/>
              <a:t>Material selection </a:t>
            </a:r>
          </a:p>
          <a:p>
            <a:pPr marL="285750" indent="-285750" algn="just">
              <a:buFont typeface="Arial" panose="020B0604020202020204" pitchFamily="34" charset="0"/>
              <a:buChar char="•"/>
            </a:pPr>
            <a:r>
              <a:rPr lang="en-US" sz="1400" dirty="0"/>
              <a:t>They may also be able to provide information based on its own experiences and supply chain. </a:t>
            </a:r>
          </a:p>
          <a:p>
            <a:pPr marL="285750" indent="-285750">
              <a:lnSpc>
                <a:spcPct val="110000"/>
              </a:lnSpc>
              <a:spcBef>
                <a:spcPts val="1200"/>
              </a:spcBef>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5B13A637-2BE6-93D5-1A9D-2305C43A4250}"/>
              </a:ext>
            </a:extLst>
          </p:cNvPr>
          <p:cNvSpPr>
            <a:spLocks noGrp="1"/>
          </p:cNvSpPr>
          <p:nvPr>
            <p:ph type="sldNum" sz="quarter" idx="4"/>
          </p:nvPr>
        </p:nvSpPr>
        <p:spPr>
          <a:xfrm>
            <a:off x="9892822" y="6507151"/>
            <a:ext cx="2222977" cy="293699"/>
          </a:xfrm>
        </p:spPr>
        <p:txBody>
          <a:bodyPr/>
          <a:lstStyle/>
          <a:p>
            <a:fld id="{0F7C225F-A8DC-4A71-914F-30D4C4D76835}" type="slidenum">
              <a:rPr lang="en-US" smtClean="0"/>
              <a:pPr/>
              <a:t>12</a:t>
            </a:fld>
            <a:endParaRPr lang="en-US" dirty="0"/>
          </a:p>
        </p:txBody>
      </p:sp>
    </p:spTree>
    <p:extLst>
      <p:ext uri="{BB962C8B-B14F-4D97-AF65-F5344CB8AC3E}">
        <p14:creationId xmlns:p14="http://schemas.microsoft.com/office/powerpoint/2010/main" val="4531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41BA23-3ACF-A3A2-841D-CED6F951FD49}"/>
              </a:ext>
            </a:extLst>
          </p:cNvPr>
          <p:cNvSpPr>
            <a:spLocks noGrp="1"/>
          </p:cNvSpPr>
          <p:nvPr>
            <p:ph type="sldNum" sz="quarter" idx="4"/>
          </p:nvPr>
        </p:nvSpPr>
        <p:spPr>
          <a:xfrm>
            <a:off x="9892822" y="6507151"/>
            <a:ext cx="2222977" cy="293699"/>
          </a:xfrm>
        </p:spPr>
        <p:txBody>
          <a:bodyPr/>
          <a:lstStyle/>
          <a:p>
            <a:fld id="{1FA974A1-3313-478B-A0F3-9F1EE0DF7073}" type="slidenum">
              <a:rPr lang="en-US" altLang="en-US" smtClean="0"/>
              <a:pPr/>
              <a:t>13</a:t>
            </a:fld>
            <a:endParaRPr lang="en-US" altLang="en-US" dirty="0"/>
          </a:p>
        </p:txBody>
      </p:sp>
      <p:sp>
        <p:nvSpPr>
          <p:cNvPr id="18" name="Title 5">
            <a:extLst>
              <a:ext uri="{FF2B5EF4-FFF2-40B4-BE49-F238E27FC236}">
                <a16:creationId xmlns:a16="http://schemas.microsoft.com/office/drawing/2014/main" id="{0247CFF1-1820-7E2F-E7D3-78744B9EB407}"/>
              </a:ext>
            </a:extLst>
          </p:cNvPr>
          <p:cNvSpPr txBox="1">
            <a:spLocks/>
          </p:cNvSpPr>
          <p:nvPr/>
        </p:nvSpPr>
        <p:spPr>
          <a:xfrm>
            <a:off x="1716070" y="1720449"/>
            <a:ext cx="7543800" cy="45720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100000"/>
              </a:lnSpc>
              <a:spcBef>
                <a:spcPct val="0"/>
              </a:spcBef>
              <a:buNone/>
              <a:defRPr sz="2800" b="1" kern="1200" cap="all" spc="100" baseline="0">
                <a:solidFill>
                  <a:schemeClr val="tx1"/>
                </a:solidFill>
                <a:latin typeface="+mj-lt"/>
                <a:ea typeface="+mj-ea"/>
                <a:cs typeface="+mj-cs"/>
              </a:defRPr>
            </a:lvl1pPr>
          </a:lstStyle>
          <a:p>
            <a:pPr algn="ctr"/>
            <a:r>
              <a:rPr lang="en-US" b="0" cap="none" dirty="0"/>
              <a:t>Meet the rest of our team</a:t>
            </a:r>
          </a:p>
        </p:txBody>
      </p:sp>
      <p:sp>
        <p:nvSpPr>
          <p:cNvPr id="5" name="Rectangle 4">
            <a:extLst>
              <a:ext uri="{FF2B5EF4-FFF2-40B4-BE49-F238E27FC236}">
                <a16:creationId xmlns:a16="http://schemas.microsoft.com/office/drawing/2014/main" id="{39829088-A4A2-1E67-A0E3-016A0B9BCD24}"/>
              </a:ext>
            </a:extLst>
          </p:cNvPr>
          <p:cNvSpPr/>
          <p:nvPr/>
        </p:nvSpPr>
        <p:spPr>
          <a:xfrm>
            <a:off x="660678" y="2442825"/>
            <a:ext cx="1944143" cy="19441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EE364941-D1E6-C99E-0E1D-1D320F2D2C4C}"/>
              </a:ext>
            </a:extLst>
          </p:cNvPr>
          <p:cNvGrpSpPr/>
          <p:nvPr/>
        </p:nvGrpSpPr>
        <p:grpSpPr>
          <a:xfrm>
            <a:off x="854543" y="3153345"/>
            <a:ext cx="1831520" cy="2661919"/>
            <a:chOff x="2898648" y="2595880"/>
            <a:chExt cx="1831520" cy="2661919"/>
          </a:xfrm>
        </p:grpSpPr>
        <p:sp>
          <p:nvSpPr>
            <p:cNvPr id="23" name="TextBox 22">
              <a:extLst>
                <a:ext uri="{FF2B5EF4-FFF2-40B4-BE49-F238E27FC236}">
                  <a16:creationId xmlns:a16="http://schemas.microsoft.com/office/drawing/2014/main" id="{2A8C4C40-BFBB-108A-3221-D29D10E21B0D}"/>
                </a:ext>
              </a:extLst>
            </p:cNvPr>
            <p:cNvSpPr txBox="1"/>
            <p:nvPr/>
          </p:nvSpPr>
          <p:spPr>
            <a:xfrm>
              <a:off x="2898648" y="4343399"/>
              <a:ext cx="1828800" cy="914400"/>
            </a:xfrm>
            <a:prstGeom prst="rect">
              <a:avLst/>
            </a:prstGeom>
            <a:noFill/>
          </p:spPr>
          <p:txBody>
            <a:bodyPr wrap="square" lIns="91440" tIns="228600" rIns="91440" bIns="45720" anchor="t" anchorCtr="0">
              <a:noAutofit/>
            </a:bodyPr>
            <a:lstStyle/>
            <a:p>
              <a:pPr algn="ctr" eaLnBrk="1" fontAlgn="auto" hangingPunct="1">
                <a:spcBef>
                  <a:spcPts val="1200"/>
                </a:spcBef>
                <a:spcAft>
                  <a:spcPts val="0"/>
                </a:spcAft>
                <a:defRPr/>
              </a:pPr>
              <a:r>
                <a:rPr lang="en-US" sz="1400" dirty="0">
                  <a:latin typeface="+mj-lt"/>
                  <a:cs typeface="+mn-cs"/>
                </a:rPr>
                <a:t>Danielle Graff</a:t>
              </a:r>
              <a:br>
                <a:rPr lang="en-US" sz="1400" dirty="0">
                  <a:latin typeface="+mj-lt"/>
                  <a:cs typeface="+mn-cs"/>
                </a:rPr>
              </a:br>
              <a:r>
                <a:rPr lang="en-US" sz="1400" i="1" dirty="0">
                  <a:latin typeface="+mj-lt"/>
                </a:rPr>
                <a:t>Partner</a:t>
              </a:r>
            </a:p>
          </p:txBody>
        </p:sp>
        <p:pic>
          <p:nvPicPr>
            <p:cNvPr id="9" name="Picture 8">
              <a:extLst>
                <a:ext uri="{FF2B5EF4-FFF2-40B4-BE49-F238E27FC236}">
                  <a16:creationId xmlns:a16="http://schemas.microsoft.com/office/drawing/2014/main" id="{F318C262-C6C2-B67B-54C4-C94336DBFCC0}"/>
                </a:ext>
              </a:extLst>
            </p:cNvPr>
            <p:cNvPicPr>
              <a:picLocks noChangeAspect="1"/>
            </p:cNvPicPr>
            <p:nvPr/>
          </p:nvPicPr>
          <p:blipFill>
            <a:blip r:embed="rId2">
              <a:extLst>
                <a:ext uri="{28A0092B-C50C-407E-A947-70E740481C1C}">
                  <a14:useLocalDpi xmlns:a14="http://schemas.microsoft.com/office/drawing/2010/main" val="0"/>
                </a:ext>
              </a:extLst>
            </a:blip>
            <a:srcRect t="1" b="8444"/>
            <a:stretch/>
          </p:blipFill>
          <p:spPr>
            <a:xfrm>
              <a:off x="2901368" y="2595880"/>
              <a:ext cx="1828800" cy="1674367"/>
            </a:xfrm>
            <a:prstGeom prst="rect">
              <a:avLst/>
            </a:prstGeom>
          </p:spPr>
        </p:pic>
      </p:grpSp>
      <p:grpSp>
        <p:nvGrpSpPr>
          <p:cNvPr id="6" name="Group 5">
            <a:extLst>
              <a:ext uri="{FF2B5EF4-FFF2-40B4-BE49-F238E27FC236}">
                <a16:creationId xmlns:a16="http://schemas.microsoft.com/office/drawing/2014/main" id="{377C0014-059D-0346-CDE6-42349BBB8114}"/>
              </a:ext>
            </a:extLst>
          </p:cNvPr>
          <p:cNvGrpSpPr/>
          <p:nvPr/>
        </p:nvGrpSpPr>
        <p:grpSpPr>
          <a:xfrm>
            <a:off x="2992557" y="3147146"/>
            <a:ext cx="1828800" cy="2738102"/>
            <a:chOff x="5120624" y="2519697"/>
            <a:chExt cx="1828800" cy="2738102"/>
          </a:xfrm>
        </p:grpSpPr>
        <p:sp>
          <p:nvSpPr>
            <p:cNvPr id="24" name="TextBox 23">
              <a:extLst>
                <a:ext uri="{FF2B5EF4-FFF2-40B4-BE49-F238E27FC236}">
                  <a16:creationId xmlns:a16="http://schemas.microsoft.com/office/drawing/2014/main" id="{703CEBA2-9360-AAE1-EE74-181DA9920490}"/>
                </a:ext>
              </a:extLst>
            </p:cNvPr>
            <p:cNvSpPr txBox="1"/>
            <p:nvPr/>
          </p:nvSpPr>
          <p:spPr>
            <a:xfrm>
              <a:off x="5120624" y="4343399"/>
              <a:ext cx="1828800" cy="914400"/>
            </a:xfrm>
            <a:prstGeom prst="rect">
              <a:avLst/>
            </a:prstGeom>
            <a:noFill/>
          </p:spPr>
          <p:txBody>
            <a:bodyPr wrap="square" lIns="91440" tIns="228600" rIns="91440" bIns="45720" anchor="t" anchorCtr="0">
              <a:noAutofit/>
            </a:bodyPr>
            <a:lstStyle/>
            <a:p>
              <a:pPr algn="ctr" eaLnBrk="1" fontAlgn="auto" hangingPunct="1">
                <a:spcBef>
                  <a:spcPts val="1200"/>
                </a:spcBef>
                <a:spcAft>
                  <a:spcPts val="0"/>
                </a:spcAft>
                <a:defRPr/>
              </a:pPr>
              <a:r>
                <a:rPr lang="en-US" sz="1400" dirty="0">
                  <a:latin typeface="+mj-lt"/>
                  <a:cs typeface="+mn-cs"/>
                </a:rPr>
                <a:t>Charlene Lipchen</a:t>
              </a:r>
              <a:br>
                <a:rPr lang="en-US" sz="1400" dirty="0">
                  <a:latin typeface="+mj-lt"/>
                  <a:cs typeface="+mn-cs"/>
                </a:rPr>
              </a:br>
              <a:r>
                <a:rPr lang="en-US" sz="1400" i="1" dirty="0">
                  <a:latin typeface="+mj-lt"/>
                </a:rPr>
                <a:t>Counsel</a:t>
              </a:r>
            </a:p>
          </p:txBody>
        </p:sp>
        <p:pic>
          <p:nvPicPr>
            <p:cNvPr id="10" name="Picture 9">
              <a:extLst>
                <a:ext uri="{FF2B5EF4-FFF2-40B4-BE49-F238E27FC236}">
                  <a16:creationId xmlns:a16="http://schemas.microsoft.com/office/drawing/2014/main" id="{38EC0982-2444-33DF-8665-844155D271D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20624" y="2519697"/>
              <a:ext cx="1828800" cy="1828800"/>
            </a:xfrm>
            <a:prstGeom prst="rect">
              <a:avLst/>
            </a:prstGeom>
          </p:spPr>
        </p:pic>
      </p:grpSp>
      <p:grpSp>
        <p:nvGrpSpPr>
          <p:cNvPr id="7" name="Group 6">
            <a:extLst>
              <a:ext uri="{FF2B5EF4-FFF2-40B4-BE49-F238E27FC236}">
                <a16:creationId xmlns:a16="http://schemas.microsoft.com/office/drawing/2014/main" id="{DA31EFCE-CB53-A022-11A1-CD37784BA7D9}"/>
              </a:ext>
            </a:extLst>
          </p:cNvPr>
          <p:cNvGrpSpPr/>
          <p:nvPr/>
        </p:nvGrpSpPr>
        <p:grpSpPr>
          <a:xfrm>
            <a:off x="5211813" y="3153345"/>
            <a:ext cx="1828800" cy="2731904"/>
            <a:chOff x="7339880" y="2525896"/>
            <a:chExt cx="1828800" cy="2731904"/>
          </a:xfrm>
        </p:grpSpPr>
        <p:sp>
          <p:nvSpPr>
            <p:cNvPr id="28" name="TextBox 27">
              <a:extLst>
                <a:ext uri="{FF2B5EF4-FFF2-40B4-BE49-F238E27FC236}">
                  <a16:creationId xmlns:a16="http://schemas.microsoft.com/office/drawing/2014/main" id="{14D29524-780E-8DCF-5D70-EAF32E0B4123}"/>
                </a:ext>
              </a:extLst>
            </p:cNvPr>
            <p:cNvSpPr txBox="1"/>
            <p:nvPr/>
          </p:nvSpPr>
          <p:spPr>
            <a:xfrm>
              <a:off x="7339880" y="4343400"/>
              <a:ext cx="1828800" cy="914400"/>
            </a:xfrm>
            <a:prstGeom prst="rect">
              <a:avLst/>
            </a:prstGeom>
            <a:noFill/>
          </p:spPr>
          <p:txBody>
            <a:bodyPr wrap="square" lIns="91440" tIns="228600" rIns="91440" bIns="45720" anchor="t" anchorCtr="0">
              <a:noAutofit/>
            </a:bodyPr>
            <a:lstStyle/>
            <a:p>
              <a:pPr algn="ctr" eaLnBrk="1" fontAlgn="auto" hangingPunct="1">
                <a:spcBef>
                  <a:spcPts val="1200"/>
                </a:spcBef>
                <a:spcAft>
                  <a:spcPts val="0"/>
                </a:spcAft>
                <a:defRPr/>
              </a:pPr>
              <a:r>
                <a:rPr lang="en-US" sz="1400" dirty="0">
                  <a:latin typeface="+mj-lt"/>
                  <a:cs typeface="+mn-cs"/>
                </a:rPr>
                <a:t>Stephanie Symonds-D’Arcey</a:t>
              </a:r>
              <a:br>
                <a:rPr lang="en-US" sz="1400" dirty="0">
                  <a:latin typeface="+mj-lt"/>
                  <a:cs typeface="+mn-cs"/>
                </a:rPr>
              </a:br>
              <a:r>
                <a:rPr lang="en-US" sz="1400" i="1" dirty="0">
                  <a:latin typeface="+mj-lt"/>
                </a:rPr>
                <a:t>Associate</a:t>
              </a:r>
            </a:p>
          </p:txBody>
        </p:sp>
        <p:pic>
          <p:nvPicPr>
            <p:cNvPr id="11" name="Picture 10">
              <a:extLst>
                <a:ext uri="{FF2B5EF4-FFF2-40B4-BE49-F238E27FC236}">
                  <a16:creationId xmlns:a16="http://schemas.microsoft.com/office/drawing/2014/main" id="{769B7457-D0C2-C804-6C3F-7D0551647E4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39880" y="2525896"/>
              <a:ext cx="1828800" cy="1828800"/>
            </a:xfrm>
            <a:prstGeom prst="rect">
              <a:avLst/>
            </a:prstGeom>
          </p:spPr>
        </p:pic>
      </p:grpSp>
      <p:grpSp>
        <p:nvGrpSpPr>
          <p:cNvPr id="13" name="Group 12">
            <a:extLst>
              <a:ext uri="{FF2B5EF4-FFF2-40B4-BE49-F238E27FC236}">
                <a16:creationId xmlns:a16="http://schemas.microsoft.com/office/drawing/2014/main" id="{F26F75A7-A6A3-CA02-8D07-766B2DFBB442}"/>
              </a:ext>
            </a:extLst>
          </p:cNvPr>
          <p:cNvGrpSpPr/>
          <p:nvPr/>
        </p:nvGrpSpPr>
        <p:grpSpPr>
          <a:xfrm>
            <a:off x="7431070" y="3153345"/>
            <a:ext cx="1837266" cy="2731904"/>
            <a:chOff x="9559137" y="2525896"/>
            <a:chExt cx="1837266" cy="2731904"/>
          </a:xfrm>
        </p:grpSpPr>
        <p:sp>
          <p:nvSpPr>
            <p:cNvPr id="26" name="TextBox 25">
              <a:extLst>
                <a:ext uri="{FF2B5EF4-FFF2-40B4-BE49-F238E27FC236}">
                  <a16:creationId xmlns:a16="http://schemas.microsoft.com/office/drawing/2014/main" id="{E693201B-AB64-F3DF-BC61-A53DE732002B}"/>
                </a:ext>
              </a:extLst>
            </p:cNvPr>
            <p:cNvSpPr txBox="1"/>
            <p:nvPr/>
          </p:nvSpPr>
          <p:spPr>
            <a:xfrm>
              <a:off x="9567603" y="4343400"/>
              <a:ext cx="1828800" cy="914400"/>
            </a:xfrm>
            <a:prstGeom prst="rect">
              <a:avLst/>
            </a:prstGeom>
            <a:noFill/>
          </p:spPr>
          <p:txBody>
            <a:bodyPr wrap="square" lIns="91440" tIns="228600" rIns="91440" bIns="45720" anchor="t" anchorCtr="0">
              <a:noAutofit/>
            </a:bodyPr>
            <a:lstStyle/>
            <a:p>
              <a:pPr algn="ctr" eaLnBrk="1" fontAlgn="auto" hangingPunct="1">
                <a:spcBef>
                  <a:spcPts val="1200"/>
                </a:spcBef>
                <a:spcAft>
                  <a:spcPts val="0"/>
                </a:spcAft>
                <a:defRPr/>
              </a:pPr>
              <a:r>
                <a:rPr lang="en-US" sz="1400" dirty="0">
                  <a:latin typeface="+mj-lt"/>
                  <a:cs typeface="+mn-cs"/>
                </a:rPr>
                <a:t>Natasha Hepp</a:t>
              </a:r>
              <a:br>
                <a:rPr lang="en-US" sz="1400" dirty="0">
                  <a:latin typeface="+mj-lt"/>
                  <a:cs typeface="+mn-cs"/>
                </a:rPr>
              </a:br>
              <a:r>
                <a:rPr lang="en-US" sz="1400" i="1" dirty="0">
                  <a:latin typeface="+mj-lt"/>
                </a:rPr>
                <a:t>Associate</a:t>
              </a:r>
            </a:p>
          </p:txBody>
        </p:sp>
        <p:pic>
          <p:nvPicPr>
            <p:cNvPr id="12" name="Picture 11">
              <a:extLst>
                <a:ext uri="{FF2B5EF4-FFF2-40B4-BE49-F238E27FC236}">
                  <a16:creationId xmlns:a16="http://schemas.microsoft.com/office/drawing/2014/main" id="{FAE13867-D69E-417B-EC66-EB71390FA1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559137" y="2525896"/>
              <a:ext cx="1828800" cy="1828800"/>
            </a:xfrm>
            <a:prstGeom prst="rect">
              <a:avLst/>
            </a:prstGeom>
          </p:spPr>
        </p:pic>
      </p:grpSp>
      <p:grpSp>
        <p:nvGrpSpPr>
          <p:cNvPr id="14" name="Group 13">
            <a:extLst>
              <a:ext uri="{FF2B5EF4-FFF2-40B4-BE49-F238E27FC236}">
                <a16:creationId xmlns:a16="http://schemas.microsoft.com/office/drawing/2014/main" id="{62B37847-716C-36CE-AE15-D930CDBD39DD}"/>
              </a:ext>
            </a:extLst>
          </p:cNvPr>
          <p:cNvGrpSpPr/>
          <p:nvPr/>
        </p:nvGrpSpPr>
        <p:grpSpPr>
          <a:xfrm>
            <a:off x="9574830" y="3142049"/>
            <a:ext cx="1837266" cy="2731904"/>
            <a:chOff x="9559137" y="2525896"/>
            <a:chExt cx="1837266" cy="2731904"/>
          </a:xfrm>
        </p:grpSpPr>
        <p:sp>
          <p:nvSpPr>
            <p:cNvPr id="15" name="TextBox 14">
              <a:extLst>
                <a:ext uri="{FF2B5EF4-FFF2-40B4-BE49-F238E27FC236}">
                  <a16:creationId xmlns:a16="http://schemas.microsoft.com/office/drawing/2014/main" id="{A5D8A84B-344E-12DE-D0B3-A4B8883036A4}"/>
                </a:ext>
              </a:extLst>
            </p:cNvPr>
            <p:cNvSpPr txBox="1"/>
            <p:nvPr/>
          </p:nvSpPr>
          <p:spPr>
            <a:xfrm>
              <a:off x="9567603" y="4343400"/>
              <a:ext cx="1828800" cy="914400"/>
            </a:xfrm>
            <a:prstGeom prst="rect">
              <a:avLst/>
            </a:prstGeom>
            <a:noFill/>
          </p:spPr>
          <p:txBody>
            <a:bodyPr wrap="square" lIns="91440" tIns="228600" rIns="91440" bIns="45720" anchor="t" anchorCtr="0">
              <a:noAutofit/>
            </a:bodyPr>
            <a:lstStyle/>
            <a:p>
              <a:pPr algn="ctr" eaLnBrk="1" fontAlgn="auto" hangingPunct="1">
                <a:spcBef>
                  <a:spcPts val="1200"/>
                </a:spcBef>
                <a:spcAft>
                  <a:spcPts val="0"/>
                </a:spcAft>
                <a:defRPr/>
              </a:pPr>
              <a:r>
                <a:rPr lang="en-US" sz="1400" dirty="0">
                  <a:latin typeface="+mj-lt"/>
                  <a:cs typeface="+mn-cs"/>
                </a:rPr>
                <a:t>Braden Nehring</a:t>
              </a:r>
              <a:br>
                <a:rPr lang="en-US" sz="1400" dirty="0">
                  <a:latin typeface="+mj-lt"/>
                  <a:cs typeface="+mn-cs"/>
                </a:rPr>
              </a:br>
              <a:r>
                <a:rPr lang="en-US" sz="1400" i="1" dirty="0">
                  <a:latin typeface="+mj-lt"/>
                </a:rPr>
                <a:t>Associate</a:t>
              </a:r>
            </a:p>
          </p:txBody>
        </p:sp>
        <p:pic>
          <p:nvPicPr>
            <p:cNvPr id="16" name="Picture 15">
              <a:extLst>
                <a:ext uri="{FF2B5EF4-FFF2-40B4-BE49-F238E27FC236}">
                  <a16:creationId xmlns:a16="http://schemas.microsoft.com/office/drawing/2014/main" id="{A95A83E4-593C-2BBD-E057-982469175F7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59137" y="2525896"/>
              <a:ext cx="1828800" cy="1828800"/>
            </a:xfrm>
            <a:prstGeom prst="rect">
              <a:avLst/>
            </a:prstGeom>
          </p:spPr>
        </p:pic>
      </p:grpSp>
    </p:spTree>
    <p:extLst>
      <p:ext uri="{BB962C8B-B14F-4D97-AF65-F5344CB8AC3E}">
        <p14:creationId xmlns:p14="http://schemas.microsoft.com/office/powerpoint/2010/main" val="2509905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8356077-FAC9-419E-A999-4910E067AAF7}"/>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8031" r="8031"/>
          <a:stretch/>
        </p:blipFill>
        <p:spPr>
          <a:xfrm>
            <a:off x="0" y="704034"/>
            <a:ext cx="6096000" cy="5750262"/>
          </a:xfrm>
        </p:spPr>
      </p:pic>
      <p:sp>
        <p:nvSpPr>
          <p:cNvPr id="2" name="Title 1">
            <a:extLst>
              <a:ext uri="{FF2B5EF4-FFF2-40B4-BE49-F238E27FC236}">
                <a16:creationId xmlns:a16="http://schemas.microsoft.com/office/drawing/2014/main" id="{F11C72D5-6447-4A0E-A848-E371337FCD7F}"/>
              </a:ext>
            </a:extLst>
          </p:cNvPr>
          <p:cNvSpPr>
            <a:spLocks noGrp="1"/>
          </p:cNvSpPr>
          <p:nvPr>
            <p:ph type="title"/>
          </p:nvPr>
        </p:nvSpPr>
        <p:spPr>
          <a:xfrm>
            <a:off x="6858000" y="685800"/>
            <a:ext cx="4572000" cy="1371600"/>
          </a:xfrm>
        </p:spPr>
        <p:txBody>
          <a:bodyPr>
            <a:noAutofit/>
          </a:bodyPr>
          <a:lstStyle/>
          <a:p>
            <a:r>
              <a:rPr lang="en-US" sz="3200" dirty="0">
                <a:latin typeface="Montserrat SemiBold" panose="00000700000000000000" pitchFamily="2" charset="0"/>
              </a:rPr>
              <a:t>Western Canada’s </a:t>
            </a:r>
            <a:br>
              <a:rPr lang="en-US" sz="3200" dirty="0">
                <a:latin typeface="Montserrat SemiBold" panose="00000700000000000000" pitchFamily="2" charset="0"/>
              </a:rPr>
            </a:br>
            <a:r>
              <a:rPr lang="en-US" sz="3200" dirty="0">
                <a:latin typeface="Montserrat SemiBold" panose="00000700000000000000" pitchFamily="2" charset="0"/>
              </a:rPr>
              <a:t>Law Firm</a:t>
            </a:r>
          </a:p>
        </p:txBody>
      </p:sp>
      <p:sp>
        <p:nvSpPr>
          <p:cNvPr id="14" name="Text Placeholder 13">
            <a:extLst>
              <a:ext uri="{FF2B5EF4-FFF2-40B4-BE49-F238E27FC236}">
                <a16:creationId xmlns:a16="http://schemas.microsoft.com/office/drawing/2014/main" id="{0B3A8EF0-4F41-4009-84A3-F628DE36A6FE}"/>
              </a:ext>
            </a:extLst>
          </p:cNvPr>
          <p:cNvSpPr>
            <a:spLocks noGrp="1"/>
          </p:cNvSpPr>
          <p:nvPr>
            <p:ph type="body" sz="half" idx="2"/>
          </p:nvPr>
        </p:nvSpPr>
        <p:spPr>
          <a:xfrm>
            <a:off x="6858000" y="2286000"/>
            <a:ext cx="4572000" cy="3657600"/>
          </a:xfrm>
        </p:spPr>
        <p:txBody>
          <a:bodyPr>
            <a:noAutofit/>
          </a:bodyPr>
          <a:lstStyle/>
          <a:p>
            <a:pPr>
              <a:spcBef>
                <a:spcPts val="1200"/>
              </a:spcBef>
            </a:pPr>
            <a:r>
              <a:rPr lang="en-US" sz="1800" dirty="0">
                <a:latin typeface="+mj-lt"/>
              </a:rPr>
              <a:t>MLT Aikins is a western Canadian law firm, distinguished by full-service capabilities and a national reputation for excellence. </a:t>
            </a:r>
          </a:p>
          <a:p>
            <a:pPr>
              <a:spcBef>
                <a:spcPts val="1200"/>
              </a:spcBef>
            </a:pPr>
            <a:r>
              <a:rPr lang="en-US" sz="1800" dirty="0">
                <a:latin typeface="+mj-lt"/>
              </a:rPr>
              <a:t>Strategically positioned in six major centres across four provinces, we operate as one cohesive team. Our unified approach allows us to offer comprehensive services across all practice areas. Our firm combines deep regional knowledge with a broad reach across Canada.</a:t>
            </a:r>
          </a:p>
        </p:txBody>
      </p:sp>
      <p:sp>
        <p:nvSpPr>
          <p:cNvPr id="4" name="Slide Number Placeholder 3">
            <a:extLst>
              <a:ext uri="{FF2B5EF4-FFF2-40B4-BE49-F238E27FC236}">
                <a16:creationId xmlns:a16="http://schemas.microsoft.com/office/drawing/2014/main" id="{1B376D21-2FAF-4FCF-AB04-73D00BD8A3E7}"/>
              </a:ext>
            </a:extLst>
          </p:cNvPr>
          <p:cNvSpPr>
            <a:spLocks noGrp="1"/>
          </p:cNvSpPr>
          <p:nvPr>
            <p:ph type="sldNum" sz="quarter" idx="4"/>
          </p:nvPr>
        </p:nvSpPr>
        <p:spPr>
          <a:xfrm>
            <a:off x="9892822" y="6507151"/>
            <a:ext cx="2222977" cy="293699"/>
          </a:xfrm>
        </p:spPr>
        <p:txBody>
          <a:bodyPr/>
          <a:lstStyle/>
          <a:p>
            <a:fld id="{0F7C225F-A8DC-4A71-914F-30D4C4D76835}" type="slidenum">
              <a:rPr lang="en-US" smtClean="0"/>
              <a:pPr/>
              <a:t>14</a:t>
            </a:fld>
            <a:endParaRPr lang="en-US" dirty="0"/>
          </a:p>
        </p:txBody>
      </p:sp>
    </p:spTree>
    <p:extLst>
      <p:ext uri="{BB962C8B-B14F-4D97-AF65-F5344CB8AC3E}">
        <p14:creationId xmlns:p14="http://schemas.microsoft.com/office/powerpoint/2010/main" val="771835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B82B25-CBD8-84C1-AFE7-7FFD557F3A3D}"/>
              </a:ext>
            </a:extLst>
          </p:cNvPr>
          <p:cNvSpPr>
            <a:spLocks noGrp="1"/>
          </p:cNvSpPr>
          <p:nvPr>
            <p:ph type="sldNum" sz="quarter" idx="4"/>
          </p:nvPr>
        </p:nvSpPr>
        <p:spPr/>
        <p:txBody>
          <a:bodyPr/>
          <a:lstStyle/>
          <a:p>
            <a:fld id="{0F7C225F-A8DC-4A71-914F-30D4C4D76835}" type="slidenum">
              <a:rPr lang="en-US" smtClean="0"/>
              <a:pPr/>
              <a:t>15</a:t>
            </a:fld>
            <a:endParaRPr lang="en-US" dirty="0"/>
          </a:p>
        </p:txBody>
      </p:sp>
      <p:sp>
        <p:nvSpPr>
          <p:cNvPr id="6" name="Title 4">
            <a:extLst>
              <a:ext uri="{FF2B5EF4-FFF2-40B4-BE49-F238E27FC236}">
                <a16:creationId xmlns:a16="http://schemas.microsoft.com/office/drawing/2014/main" id="{87253C82-082F-05FF-40D5-59A04C7D91DE}"/>
              </a:ext>
            </a:extLst>
          </p:cNvPr>
          <p:cNvSpPr txBox="1">
            <a:spLocks/>
          </p:cNvSpPr>
          <p:nvPr/>
        </p:nvSpPr>
        <p:spPr>
          <a:xfrm>
            <a:off x="914400" y="1143000"/>
            <a:ext cx="6858000" cy="889381"/>
          </a:xfrm>
          <a:prstGeom prst="rect">
            <a:avLst/>
          </a:prstGeom>
        </p:spPr>
        <p:txBody>
          <a:bodyPr vert="horz" lIns="91440" tIns="45720" rIns="91440" bIns="45720" rtlCol="0" anchor="t" anchorCtr="0">
            <a:normAutofit/>
          </a:bodyPr>
          <a:lstStyle>
            <a:lvl1pPr algn="l" defTabSz="914400" rtl="0" eaLnBrk="1" latinLnBrk="0" hangingPunct="1">
              <a:lnSpc>
                <a:spcPct val="100000"/>
              </a:lnSpc>
              <a:spcBef>
                <a:spcPct val="0"/>
              </a:spcBef>
              <a:buNone/>
              <a:defRPr sz="2800" b="1" kern="1200" cap="all" spc="100" baseline="0">
                <a:solidFill>
                  <a:schemeClr val="tx1"/>
                </a:solidFill>
                <a:latin typeface="+mj-lt"/>
                <a:ea typeface="+mj-ea"/>
                <a:cs typeface="+mj-cs"/>
              </a:defRPr>
            </a:lvl1pPr>
          </a:lstStyle>
          <a:p>
            <a:pPr>
              <a:defRPr/>
            </a:pPr>
            <a:r>
              <a:rPr lang="en-US" sz="4800" b="0" cap="none" dirty="0">
                <a:latin typeface="Montserrat SemiBold" panose="00000700000000000000" pitchFamily="2" charset="0"/>
              </a:rPr>
              <a:t>Thank you</a:t>
            </a:r>
          </a:p>
        </p:txBody>
      </p:sp>
      <p:sp>
        <p:nvSpPr>
          <p:cNvPr id="7" name="Text Placeholder 5">
            <a:extLst>
              <a:ext uri="{FF2B5EF4-FFF2-40B4-BE49-F238E27FC236}">
                <a16:creationId xmlns:a16="http://schemas.microsoft.com/office/drawing/2014/main" id="{A9AAA820-4894-5BBF-3392-B76F86E6D455}"/>
              </a:ext>
            </a:extLst>
          </p:cNvPr>
          <p:cNvSpPr txBox="1">
            <a:spLocks/>
          </p:cNvSpPr>
          <p:nvPr/>
        </p:nvSpPr>
        <p:spPr>
          <a:xfrm>
            <a:off x="914400" y="2286000"/>
            <a:ext cx="3200400" cy="137160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1000"/>
              </a:spcBef>
              <a:buFontTx/>
              <a:buNone/>
              <a:defRPr sz="1800" kern="1200">
                <a:solidFill>
                  <a:schemeClr val="tx1"/>
                </a:solidFill>
                <a:latin typeface="+mn-lt"/>
                <a:ea typeface="+mn-ea"/>
                <a:cs typeface="+mn-cs"/>
              </a:defRPr>
            </a:lvl1pPr>
            <a:lvl2pPr marL="628650" indent="-171450"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Tx/>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Tx/>
              <a:buNone/>
              <a:defRPr sz="16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US" altLang="en-US" dirty="0">
                <a:latin typeface="Montserrat SemiBold"/>
              </a:rPr>
              <a:t>Scott Masson </a:t>
            </a:r>
            <a:endParaRPr lang="en-US" dirty="0">
              <a:latin typeface="Montserrat"/>
            </a:endParaRPr>
          </a:p>
          <a:p>
            <a:pPr>
              <a:spcBef>
                <a:spcPts val="1200"/>
              </a:spcBef>
            </a:pPr>
            <a:r>
              <a:rPr lang="en-US" altLang="en-US" dirty="0">
                <a:latin typeface="Montserrat"/>
              </a:rPr>
              <a:t>(306</a:t>
            </a:r>
            <a:r>
              <a:rPr lang="en-US" altLang="en-US" dirty="0"/>
              <a:t>) 956 – 2160 smasson@mltaikins.com</a:t>
            </a:r>
            <a:endParaRPr lang="en-US" dirty="0"/>
          </a:p>
        </p:txBody>
      </p:sp>
      <p:sp>
        <p:nvSpPr>
          <p:cNvPr id="8" name="Text Placeholder 6">
            <a:extLst>
              <a:ext uri="{FF2B5EF4-FFF2-40B4-BE49-F238E27FC236}">
                <a16:creationId xmlns:a16="http://schemas.microsoft.com/office/drawing/2014/main" id="{B3A2B278-B079-F8CB-8F7F-1C6C93A6ECD6}"/>
              </a:ext>
            </a:extLst>
          </p:cNvPr>
          <p:cNvSpPr txBox="1">
            <a:spLocks/>
          </p:cNvSpPr>
          <p:nvPr/>
        </p:nvSpPr>
        <p:spPr>
          <a:xfrm>
            <a:off x="914399" y="5237386"/>
            <a:ext cx="10291157" cy="889381"/>
          </a:xfrm>
          <a:prstGeom prst="rect">
            <a:avLst/>
          </a:prstGeom>
        </p:spPr>
        <p:txBody>
          <a:bodyPr vert="horz" lIns="91440" tIns="45720" rIns="91440" bIns="45720" rtlCol="0" anchor="t">
            <a:normAutofit fontScale="92500" lnSpcReduction="20000"/>
          </a:bodyPr>
          <a:lstStyle>
            <a:lvl1pPr marL="0" indent="0" algn="l" defTabSz="914400" rtl="0" eaLnBrk="1" latinLnBrk="0" hangingPunct="1">
              <a:lnSpc>
                <a:spcPct val="100000"/>
              </a:lnSpc>
              <a:spcBef>
                <a:spcPts val="1000"/>
              </a:spcBef>
              <a:buFontTx/>
              <a:buNone/>
              <a:defRPr sz="1800" kern="1200">
                <a:solidFill>
                  <a:schemeClr val="tx1"/>
                </a:solidFill>
                <a:latin typeface="+mn-lt"/>
                <a:ea typeface="+mn-ea"/>
                <a:cs typeface="+mn-cs"/>
              </a:defRPr>
            </a:lvl1pPr>
            <a:lvl2pPr marL="628650" indent="-171450"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Tx/>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Tx/>
              <a:buNone/>
              <a:defRPr sz="16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100" i="1" dirty="0"/>
              <a:t>“MLT Aikins,” the MLT Aikins Designs and “Western Canada’s Law Firm” are trademarks of MLT Aikins LLP.</a:t>
            </a:r>
            <a:br>
              <a:rPr lang="en-US" altLang="en-US" sz="1100" i="1" dirty="0"/>
            </a:br>
            <a:r>
              <a:rPr lang="en-US" altLang="en-US" sz="1100" i="1" dirty="0"/>
              <a:t> Copyright © </a:t>
            </a:r>
            <a:fld id="{BB6FAB8A-E957-48DA-B07C-53C4AE0984DC}" type="datetimeyyyy">
              <a:rPr lang="en-US" altLang="en-US" sz="1100" i="1" dirty="0" smtClean="0"/>
              <a:pPr/>
              <a:t>2025</a:t>
            </a:fld>
            <a:r>
              <a:rPr lang="en-US" altLang="en-US" sz="1100" i="1" dirty="0"/>
              <a:t> MLT Aikins LLP. All rights reserved.</a:t>
            </a:r>
            <a:endParaRPr lang="en-US" dirty="0"/>
          </a:p>
          <a:p>
            <a:r>
              <a:rPr lang="en-US" altLang="en-US" sz="1100" i="1" dirty="0"/>
              <a:t>Note: This presentation is of a general nature only and is not exhaustive of all possible legal rights or remedies. In addition, laws may change over time and should be interpreted only in the context of particular circumstances such that these materials are not intended to be relied upon or taken as legal advice </a:t>
            </a:r>
            <a:br>
              <a:rPr lang="en-US" altLang="en-US" sz="1100" i="1" dirty="0"/>
            </a:br>
            <a:r>
              <a:rPr lang="en-US" altLang="en-US" sz="1100" i="1" dirty="0"/>
              <a:t>or opinion. Readers/viewers should consult a legal professional for specific advice in any particular situation.</a:t>
            </a:r>
          </a:p>
          <a:p>
            <a:endParaRPr lang="en-US" altLang="en-US" sz="1100" dirty="0"/>
          </a:p>
        </p:txBody>
      </p:sp>
      <p:grpSp>
        <p:nvGrpSpPr>
          <p:cNvPr id="3" name="Group 2">
            <a:extLst>
              <a:ext uri="{FF2B5EF4-FFF2-40B4-BE49-F238E27FC236}">
                <a16:creationId xmlns:a16="http://schemas.microsoft.com/office/drawing/2014/main" id="{677700FC-09AD-2E58-F82D-F6771B9E0801}"/>
              </a:ext>
            </a:extLst>
          </p:cNvPr>
          <p:cNvGrpSpPr/>
          <p:nvPr/>
        </p:nvGrpSpPr>
        <p:grpSpPr>
          <a:xfrm>
            <a:off x="7571043" y="715119"/>
            <a:ext cx="3792472" cy="3792474"/>
            <a:chOff x="7339086" y="810694"/>
            <a:chExt cx="3792472" cy="3792474"/>
          </a:xfrm>
        </p:grpSpPr>
        <p:sp>
          <p:nvSpPr>
            <p:cNvPr id="13" name="Right Triangle 12">
              <a:extLst>
                <a:ext uri="{FF2B5EF4-FFF2-40B4-BE49-F238E27FC236}">
                  <a16:creationId xmlns:a16="http://schemas.microsoft.com/office/drawing/2014/main" id="{AC3BC7FC-E884-0DBA-35D9-E4FCEC06767D}"/>
                </a:ext>
              </a:extLst>
            </p:cNvPr>
            <p:cNvSpPr/>
            <p:nvPr/>
          </p:nvSpPr>
          <p:spPr>
            <a:xfrm rot="10800000">
              <a:off x="9599726" y="810694"/>
              <a:ext cx="1531832" cy="1531832"/>
            </a:xfrm>
            <a:prstGeom prst="r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F65025C-9277-A5A5-5E56-A1A89A48B5A1}"/>
                </a:ext>
              </a:extLst>
            </p:cNvPr>
            <p:cNvSpPr/>
            <p:nvPr/>
          </p:nvSpPr>
          <p:spPr>
            <a:xfrm>
              <a:off x="7339086" y="1041149"/>
              <a:ext cx="3562019" cy="3562019"/>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Graphic 11" descr="A qr code with a red and black text&#10;&#10;AI-generated content may be incorrect.">
            <a:extLst>
              <a:ext uri="{FF2B5EF4-FFF2-40B4-BE49-F238E27FC236}">
                <a16:creationId xmlns:a16="http://schemas.microsoft.com/office/drawing/2014/main" id="{98568103-42B0-777E-FBD4-7B4AB760ED4D}"/>
              </a:ext>
            </a:extLst>
          </p:cNvPr>
          <p:cNvPicPr>
            <a:picLocks noChangeAspect="1"/>
          </p:cNvPicPr>
          <p:nvPr/>
        </p:nvPicPr>
        <p:blipFill>
          <a:blip r:embed="rId2"/>
          <a:srcRect/>
          <a:stretch/>
        </p:blipFill>
        <p:spPr>
          <a:xfrm>
            <a:off x="7864138" y="1238669"/>
            <a:ext cx="2975828" cy="2975828"/>
          </a:xfrm>
          <a:prstGeom prst="rect">
            <a:avLst/>
          </a:prstGeom>
        </p:spPr>
      </p:pic>
    </p:spTree>
    <p:extLst>
      <p:ext uri="{BB962C8B-B14F-4D97-AF65-F5344CB8AC3E}">
        <p14:creationId xmlns:p14="http://schemas.microsoft.com/office/powerpoint/2010/main" val="65154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D71A58-EBE6-4766-899E-73932944559A}"/>
              </a:ext>
            </a:extLst>
          </p:cNvPr>
          <p:cNvSpPr>
            <a:spLocks noGrp="1"/>
          </p:cNvSpPr>
          <p:nvPr>
            <p:ph type="title"/>
          </p:nvPr>
        </p:nvSpPr>
        <p:spPr>
          <a:xfrm>
            <a:off x="1828800" y="914400"/>
            <a:ext cx="7543800" cy="914400"/>
          </a:xfrm>
        </p:spPr>
        <p:txBody>
          <a:bodyPr anchor="b" anchorCtr="0">
            <a:noAutofit/>
          </a:bodyPr>
          <a:lstStyle/>
          <a:p>
            <a:r>
              <a:rPr lang="en-US" sz="3200" dirty="0">
                <a:latin typeface="Montserrat SemiBold" panose="00000700000000000000" pitchFamily="2" charset="0"/>
              </a:rPr>
              <a:t>Land Acknowledgement</a:t>
            </a:r>
          </a:p>
        </p:txBody>
      </p:sp>
      <p:sp>
        <p:nvSpPr>
          <p:cNvPr id="18" name="Content Placeholder 17">
            <a:extLst>
              <a:ext uri="{FF2B5EF4-FFF2-40B4-BE49-F238E27FC236}">
                <a16:creationId xmlns:a16="http://schemas.microsoft.com/office/drawing/2014/main" id="{6075515F-401D-B884-0228-451047383277}"/>
              </a:ext>
            </a:extLst>
          </p:cNvPr>
          <p:cNvSpPr>
            <a:spLocks noGrp="1"/>
          </p:cNvSpPr>
          <p:nvPr>
            <p:ph idx="1"/>
          </p:nvPr>
        </p:nvSpPr>
        <p:spPr>
          <a:xfrm>
            <a:off x="1828799" y="2286000"/>
            <a:ext cx="8403771" cy="3200400"/>
          </a:xfrm>
        </p:spPr>
        <p:txBody>
          <a:bodyPr>
            <a:noAutofit/>
          </a:bodyPr>
          <a:lstStyle/>
          <a:p>
            <a:pPr>
              <a:spcBef>
                <a:spcPts val="1200"/>
              </a:spcBef>
            </a:pPr>
            <a:r>
              <a:rPr lang="en-US" dirty="0">
                <a:latin typeface="+mj-lt"/>
              </a:rPr>
              <a:t>MLT Aikins acknowledges that our offices are located on the territories of the Indigenous peoples who have occupied these lands since time immemorial, including the First Nations of Treaty 1 (Winnipeg), Treaty 4 (Regina), Treaty 6 (Edmonton and Saskatoon), Treaty 7 (Calgary), the Coast Salish peoples (Vancouver), as well as other non-Treaty First Nations and Métis.</a:t>
            </a:r>
            <a:br>
              <a:rPr lang="en-US" dirty="0">
                <a:latin typeface="+mj-lt"/>
              </a:rPr>
            </a:br>
            <a:br>
              <a:rPr lang="en-US" dirty="0">
                <a:latin typeface="+mj-lt"/>
              </a:rPr>
            </a:br>
            <a:r>
              <a:rPr lang="en-US" dirty="0">
                <a:latin typeface="+mj-lt"/>
              </a:rPr>
              <a:t>We recognize that we benefit from the lands. We are dedicated to ensuring that the spirit of reconciliation is </a:t>
            </a:r>
            <a:r>
              <a:rPr lang="en-CA" dirty="0">
                <a:latin typeface="+mj-lt"/>
              </a:rPr>
              <a:t>honoured</a:t>
            </a:r>
            <a:r>
              <a:rPr lang="en-US" dirty="0">
                <a:latin typeface="+mj-lt"/>
              </a:rPr>
              <a:t> and respected.</a:t>
            </a:r>
          </a:p>
        </p:txBody>
      </p:sp>
      <p:sp>
        <p:nvSpPr>
          <p:cNvPr id="4" name="Slide Number Placeholder 3">
            <a:extLst>
              <a:ext uri="{FF2B5EF4-FFF2-40B4-BE49-F238E27FC236}">
                <a16:creationId xmlns:a16="http://schemas.microsoft.com/office/drawing/2014/main" id="{BA26E6DF-6673-4905-963B-740C3CA0A65E}"/>
              </a:ext>
            </a:extLst>
          </p:cNvPr>
          <p:cNvSpPr>
            <a:spLocks noGrp="1"/>
          </p:cNvSpPr>
          <p:nvPr>
            <p:ph type="sldNum" sz="quarter" idx="4"/>
          </p:nvPr>
        </p:nvSpPr>
        <p:spPr>
          <a:xfrm>
            <a:off x="9892822" y="6507151"/>
            <a:ext cx="2222977" cy="293699"/>
          </a:xfrm>
        </p:spPr>
        <p:txBody>
          <a:bodyPr/>
          <a:lstStyle/>
          <a:p>
            <a:fld id="{0F7C225F-A8DC-4A71-914F-30D4C4D76835}" type="slidenum">
              <a:rPr lang="en-US" smtClean="0"/>
              <a:pPr/>
              <a:t>2</a:t>
            </a:fld>
            <a:endParaRPr lang="en-US" dirty="0"/>
          </a:p>
        </p:txBody>
      </p:sp>
    </p:spTree>
    <p:extLst>
      <p:ext uri="{BB962C8B-B14F-4D97-AF65-F5344CB8AC3E}">
        <p14:creationId xmlns:p14="http://schemas.microsoft.com/office/powerpoint/2010/main" val="2759439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41BA23-3ACF-A3A2-841D-CED6F951FD49}"/>
              </a:ext>
            </a:extLst>
          </p:cNvPr>
          <p:cNvSpPr>
            <a:spLocks noGrp="1"/>
          </p:cNvSpPr>
          <p:nvPr>
            <p:ph type="sldNum" sz="quarter" idx="4"/>
          </p:nvPr>
        </p:nvSpPr>
        <p:spPr>
          <a:xfrm>
            <a:off x="9892822" y="6507151"/>
            <a:ext cx="2222977" cy="293699"/>
          </a:xfrm>
        </p:spPr>
        <p:txBody>
          <a:bodyPr/>
          <a:lstStyle/>
          <a:p>
            <a:fld id="{1FA974A1-3313-478B-A0F3-9F1EE0DF7073}" type="slidenum">
              <a:rPr lang="en-US" altLang="en-US" smtClean="0"/>
              <a:pPr/>
              <a:t>3</a:t>
            </a:fld>
            <a:endParaRPr lang="en-US" altLang="en-US" dirty="0"/>
          </a:p>
        </p:txBody>
      </p:sp>
      <p:sp>
        <p:nvSpPr>
          <p:cNvPr id="18" name="Title 5">
            <a:extLst>
              <a:ext uri="{FF2B5EF4-FFF2-40B4-BE49-F238E27FC236}">
                <a16:creationId xmlns:a16="http://schemas.microsoft.com/office/drawing/2014/main" id="{0247CFF1-1820-7E2F-E7D3-78744B9EB407}"/>
              </a:ext>
            </a:extLst>
          </p:cNvPr>
          <p:cNvSpPr txBox="1">
            <a:spLocks/>
          </p:cNvSpPr>
          <p:nvPr/>
        </p:nvSpPr>
        <p:spPr>
          <a:xfrm>
            <a:off x="516988" y="1371600"/>
            <a:ext cx="10820400" cy="457200"/>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2800" b="1" kern="1200" cap="all" spc="100" baseline="0">
                <a:solidFill>
                  <a:schemeClr val="tx1"/>
                </a:solidFill>
                <a:latin typeface="+mj-lt"/>
                <a:ea typeface="+mj-ea"/>
                <a:cs typeface="+mj-cs"/>
              </a:defRPr>
            </a:lvl1pPr>
          </a:lstStyle>
          <a:p>
            <a:pPr algn="ctr"/>
            <a:r>
              <a:rPr lang="en-US" cap="none" dirty="0"/>
              <a:t>Today’s Presenter</a:t>
            </a:r>
          </a:p>
        </p:txBody>
      </p:sp>
      <p:sp>
        <p:nvSpPr>
          <p:cNvPr id="23" name="TextBox 22">
            <a:extLst>
              <a:ext uri="{FF2B5EF4-FFF2-40B4-BE49-F238E27FC236}">
                <a16:creationId xmlns:a16="http://schemas.microsoft.com/office/drawing/2014/main" id="{2A8C4C40-BFBB-108A-3221-D29D10E21B0D}"/>
              </a:ext>
            </a:extLst>
          </p:cNvPr>
          <p:cNvSpPr txBox="1"/>
          <p:nvPr/>
        </p:nvSpPr>
        <p:spPr>
          <a:xfrm>
            <a:off x="4317775" y="4876490"/>
            <a:ext cx="2779306" cy="914400"/>
          </a:xfrm>
          <a:prstGeom prst="rect">
            <a:avLst/>
          </a:prstGeom>
          <a:noFill/>
        </p:spPr>
        <p:txBody>
          <a:bodyPr wrap="square" lIns="91440" tIns="228600" rIns="91440" bIns="45720" anchor="t" anchorCtr="0">
            <a:noAutofit/>
          </a:bodyPr>
          <a:lstStyle/>
          <a:p>
            <a:pPr algn="ctr" eaLnBrk="1" fontAlgn="auto" hangingPunct="1">
              <a:spcBef>
                <a:spcPts val="1200"/>
              </a:spcBef>
              <a:spcAft>
                <a:spcPts val="0"/>
              </a:spcAft>
              <a:defRPr/>
            </a:pPr>
            <a:r>
              <a:rPr lang="en-US" b="1" dirty="0">
                <a:latin typeface="+mj-lt"/>
                <a:cs typeface="+mn-cs"/>
              </a:rPr>
              <a:t>Scott Masson</a:t>
            </a:r>
            <a:br>
              <a:rPr lang="en-US" sz="1400" dirty="0">
                <a:latin typeface="+mj-lt"/>
                <a:cs typeface="+mn-cs"/>
              </a:rPr>
            </a:br>
            <a:r>
              <a:rPr lang="en-US" sz="1400" i="1" dirty="0">
                <a:latin typeface="+mj-lt"/>
              </a:rPr>
              <a:t>Partner</a:t>
            </a:r>
          </a:p>
        </p:txBody>
      </p:sp>
      <p:pic>
        <p:nvPicPr>
          <p:cNvPr id="15" name="Picture 14">
            <a:extLst>
              <a:ext uri="{FF2B5EF4-FFF2-40B4-BE49-F238E27FC236}">
                <a16:creationId xmlns:a16="http://schemas.microsoft.com/office/drawing/2014/main" id="{99E2FCC8-D4E4-E7F0-F51F-2312A925CCAF}"/>
              </a:ext>
            </a:extLst>
          </p:cNvPr>
          <p:cNvPicPr>
            <a:picLocks noChangeAspect="1"/>
          </p:cNvPicPr>
          <p:nvPr/>
        </p:nvPicPr>
        <p:blipFill rotWithShape="1">
          <a:blip r:embed="rId3"/>
          <a:srcRect r="1299" b="599"/>
          <a:stretch/>
        </p:blipFill>
        <p:spPr>
          <a:xfrm>
            <a:off x="4445320" y="2145340"/>
            <a:ext cx="2743200" cy="2743200"/>
          </a:xfrm>
          <a:prstGeom prst="rect">
            <a:avLst/>
          </a:prstGeom>
        </p:spPr>
      </p:pic>
    </p:spTree>
    <p:extLst>
      <p:ext uri="{BB962C8B-B14F-4D97-AF65-F5344CB8AC3E}">
        <p14:creationId xmlns:p14="http://schemas.microsoft.com/office/powerpoint/2010/main" val="277446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7B9F0-7E47-AC18-C98E-14C68EDC2AC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07060D3-88D4-B974-3CF4-AF8C99C78B54}"/>
              </a:ext>
            </a:extLst>
          </p:cNvPr>
          <p:cNvSpPr>
            <a:spLocks noGrp="1"/>
          </p:cNvSpPr>
          <p:nvPr>
            <p:ph type="title"/>
          </p:nvPr>
        </p:nvSpPr>
        <p:spPr>
          <a:xfrm>
            <a:off x="2286000" y="457200"/>
            <a:ext cx="6858000" cy="1371600"/>
          </a:xfrm>
        </p:spPr>
        <p:txBody>
          <a:bodyPr anchor="b" anchorCtr="0">
            <a:noAutofit/>
          </a:bodyPr>
          <a:lstStyle/>
          <a:p>
            <a:r>
              <a:rPr lang="en-US" b="1" dirty="0"/>
              <a:t>Introduction </a:t>
            </a:r>
          </a:p>
        </p:txBody>
      </p:sp>
      <p:sp>
        <p:nvSpPr>
          <p:cNvPr id="18" name="Content Placeholder 17">
            <a:extLst>
              <a:ext uri="{FF2B5EF4-FFF2-40B4-BE49-F238E27FC236}">
                <a16:creationId xmlns:a16="http://schemas.microsoft.com/office/drawing/2014/main" id="{5334A085-D6BC-1A63-4FF1-E9E2537C261D}"/>
              </a:ext>
            </a:extLst>
          </p:cNvPr>
          <p:cNvSpPr>
            <a:spLocks noGrp="1"/>
          </p:cNvSpPr>
          <p:nvPr>
            <p:ph idx="1"/>
          </p:nvPr>
        </p:nvSpPr>
        <p:spPr>
          <a:xfrm>
            <a:off x="2286000" y="2078502"/>
            <a:ext cx="8229600" cy="4114800"/>
          </a:xfrm>
        </p:spPr>
        <p:txBody>
          <a:bodyPr>
            <a:noAutofit/>
          </a:bodyPr>
          <a:lstStyle/>
          <a:p>
            <a:pPr marL="285750" indent="-285750" algn="just">
              <a:buFont typeface="Arial" panose="020B0604020202020204" pitchFamily="34" charset="0"/>
              <a:buChar char="•"/>
            </a:pPr>
            <a:r>
              <a:rPr lang="en-US" dirty="0"/>
              <a:t>Projects have become more complicated and the market for contractors and vendors has become more competitive. </a:t>
            </a:r>
          </a:p>
          <a:p>
            <a:pPr marL="285750" indent="-285750" algn="just">
              <a:buFont typeface="Arial" panose="020B0604020202020204" pitchFamily="34" charset="0"/>
              <a:buChar char="•"/>
            </a:pPr>
            <a:r>
              <a:rPr lang="en-US" dirty="0"/>
              <a:t>This requires purchasing organizations to re-think traditional procurement approaches.</a:t>
            </a:r>
          </a:p>
          <a:p>
            <a:pPr marL="285750" indent="-285750">
              <a:buFont typeface="Arial" panose="020B0604020202020204" pitchFamily="34" charset="0"/>
              <a:buChar char="•"/>
            </a:pPr>
            <a:r>
              <a:rPr lang="en-US" dirty="0"/>
              <a:t>Some of these changes include:</a:t>
            </a:r>
          </a:p>
          <a:p>
            <a:pPr marL="914400" lvl="1" indent="-285750"/>
            <a:r>
              <a:rPr lang="en-US" dirty="0"/>
              <a:t>increased need to engage vendors early in the process; </a:t>
            </a:r>
          </a:p>
          <a:p>
            <a:pPr marL="914400" lvl="1" indent="-285750"/>
            <a:r>
              <a:rPr lang="en-US" dirty="0"/>
              <a:t>evaluating proposals based on experience, qualifications or other non-price criteria;</a:t>
            </a:r>
          </a:p>
          <a:p>
            <a:pPr marL="914400" lvl="1" indent="-285750"/>
            <a:r>
              <a:rPr lang="en-US" dirty="0"/>
              <a:t>evaluating different solutions from different vendors (e.g. difficulty comparing apples and apples); and </a:t>
            </a:r>
          </a:p>
          <a:p>
            <a:pPr marL="914400" lvl="1" indent="-285750"/>
            <a:r>
              <a:rPr lang="en-US" dirty="0"/>
              <a:t>strategies to ensure competition in your procurement process as long as possible. </a:t>
            </a:r>
          </a:p>
        </p:txBody>
      </p:sp>
      <p:sp>
        <p:nvSpPr>
          <p:cNvPr id="4" name="Slide Number Placeholder 3">
            <a:extLst>
              <a:ext uri="{FF2B5EF4-FFF2-40B4-BE49-F238E27FC236}">
                <a16:creationId xmlns:a16="http://schemas.microsoft.com/office/drawing/2014/main" id="{044B3774-B9AA-B1B4-29BC-286A9A02CA4D}"/>
              </a:ext>
            </a:extLst>
          </p:cNvPr>
          <p:cNvSpPr>
            <a:spLocks noGrp="1"/>
          </p:cNvSpPr>
          <p:nvPr>
            <p:ph type="sldNum" sz="quarter" idx="4"/>
          </p:nvPr>
        </p:nvSpPr>
        <p:spPr>
          <a:xfrm>
            <a:off x="9892822" y="6507151"/>
            <a:ext cx="2222977" cy="293699"/>
          </a:xfrm>
        </p:spPr>
        <p:txBody>
          <a:bodyPr/>
          <a:lstStyle/>
          <a:p>
            <a:fld id="{0F7C225F-A8DC-4A71-914F-30D4C4D76835}" type="slidenum">
              <a:rPr lang="en-US" smtClean="0"/>
              <a:pPr/>
              <a:t>4</a:t>
            </a:fld>
            <a:endParaRPr lang="en-US" dirty="0"/>
          </a:p>
        </p:txBody>
      </p:sp>
    </p:spTree>
    <p:extLst>
      <p:ext uri="{BB962C8B-B14F-4D97-AF65-F5344CB8AC3E}">
        <p14:creationId xmlns:p14="http://schemas.microsoft.com/office/powerpoint/2010/main" val="1039723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5CDE66-2738-436F-9949-431D04E0E0D9}"/>
              </a:ext>
            </a:extLst>
          </p:cNvPr>
          <p:cNvSpPr>
            <a:spLocks noGrp="1"/>
          </p:cNvSpPr>
          <p:nvPr>
            <p:ph type="sldNum" sz="quarter" idx="4"/>
          </p:nvPr>
        </p:nvSpPr>
        <p:spPr/>
        <p:txBody>
          <a:bodyPr/>
          <a:lstStyle/>
          <a:p>
            <a:fld id="{0F7C225F-A8DC-4A71-914F-30D4C4D76835}" type="slidenum">
              <a:rPr lang="en-US" smtClean="0"/>
              <a:pPr/>
              <a:t>5</a:t>
            </a:fld>
            <a:endParaRPr lang="en-US" dirty="0"/>
          </a:p>
        </p:txBody>
      </p:sp>
      <p:sp>
        <p:nvSpPr>
          <p:cNvPr id="6" name="Content Placeholder 5">
            <a:extLst>
              <a:ext uri="{FF2B5EF4-FFF2-40B4-BE49-F238E27FC236}">
                <a16:creationId xmlns:a16="http://schemas.microsoft.com/office/drawing/2014/main" id="{5A171F16-46C6-44A3-B827-89696BE393D4}"/>
              </a:ext>
            </a:extLst>
          </p:cNvPr>
          <p:cNvSpPr>
            <a:spLocks noGrp="1"/>
          </p:cNvSpPr>
          <p:nvPr>
            <p:ph idx="10"/>
          </p:nvPr>
        </p:nvSpPr>
        <p:spPr>
          <a:xfrm>
            <a:off x="2514600" y="1828800"/>
            <a:ext cx="3657600" cy="1371600"/>
          </a:xfrm>
        </p:spPr>
        <p:txBody>
          <a:bodyPr>
            <a:noAutofit/>
          </a:bodyPr>
          <a:lstStyle/>
          <a:p>
            <a:r>
              <a:rPr lang="en-US" sz="2000" dirty="0"/>
              <a:t>Increased project size and complexity </a:t>
            </a:r>
          </a:p>
        </p:txBody>
      </p:sp>
      <p:sp>
        <p:nvSpPr>
          <p:cNvPr id="7" name="Content Placeholder 6">
            <a:extLst>
              <a:ext uri="{FF2B5EF4-FFF2-40B4-BE49-F238E27FC236}">
                <a16:creationId xmlns:a16="http://schemas.microsoft.com/office/drawing/2014/main" id="{790F9199-A66B-4915-88B5-C3944AA8246A}"/>
              </a:ext>
            </a:extLst>
          </p:cNvPr>
          <p:cNvSpPr>
            <a:spLocks noGrp="1"/>
          </p:cNvSpPr>
          <p:nvPr>
            <p:ph idx="11"/>
          </p:nvPr>
        </p:nvSpPr>
        <p:spPr>
          <a:xfrm>
            <a:off x="7772400" y="1828800"/>
            <a:ext cx="3657600" cy="1371600"/>
          </a:xfrm>
        </p:spPr>
        <p:txBody>
          <a:bodyPr>
            <a:noAutofit/>
          </a:bodyPr>
          <a:lstStyle/>
          <a:p>
            <a:r>
              <a:rPr lang="en-US" sz="2000" dirty="0"/>
              <a:t>Increased technology and innovation </a:t>
            </a:r>
          </a:p>
        </p:txBody>
      </p:sp>
      <p:sp>
        <p:nvSpPr>
          <p:cNvPr id="39" name="Content Placeholder 38">
            <a:extLst>
              <a:ext uri="{FF2B5EF4-FFF2-40B4-BE49-F238E27FC236}">
                <a16:creationId xmlns:a16="http://schemas.microsoft.com/office/drawing/2014/main" id="{824FE85F-C7CB-42B9-870E-519CF65ABCAA}"/>
              </a:ext>
            </a:extLst>
          </p:cNvPr>
          <p:cNvSpPr>
            <a:spLocks noGrp="1"/>
          </p:cNvSpPr>
          <p:nvPr>
            <p:ph idx="12"/>
          </p:nvPr>
        </p:nvSpPr>
        <p:spPr>
          <a:xfrm>
            <a:off x="2514600" y="3429000"/>
            <a:ext cx="3657600" cy="1371600"/>
          </a:xfrm>
        </p:spPr>
        <p:txBody>
          <a:bodyPr>
            <a:noAutofit/>
          </a:bodyPr>
          <a:lstStyle/>
          <a:p>
            <a:r>
              <a:rPr lang="en-US" sz="2000" dirty="0"/>
              <a:t>Tariff uncertainty and resulting buy-Canadian initiatives </a:t>
            </a:r>
          </a:p>
        </p:txBody>
      </p:sp>
      <p:sp>
        <p:nvSpPr>
          <p:cNvPr id="40" name="Content Placeholder 39">
            <a:extLst>
              <a:ext uri="{FF2B5EF4-FFF2-40B4-BE49-F238E27FC236}">
                <a16:creationId xmlns:a16="http://schemas.microsoft.com/office/drawing/2014/main" id="{4AF29DBC-00B4-4626-A3EE-D967C134FDF7}"/>
              </a:ext>
            </a:extLst>
          </p:cNvPr>
          <p:cNvSpPr>
            <a:spLocks noGrp="1"/>
          </p:cNvSpPr>
          <p:nvPr>
            <p:ph idx="13"/>
          </p:nvPr>
        </p:nvSpPr>
        <p:spPr>
          <a:xfrm>
            <a:off x="7772400" y="3429000"/>
            <a:ext cx="3657600" cy="1371600"/>
          </a:xfrm>
        </p:spPr>
        <p:txBody>
          <a:bodyPr>
            <a:noAutofit/>
          </a:bodyPr>
          <a:lstStyle/>
          <a:p>
            <a:r>
              <a:rPr lang="en-US" sz="2000" dirty="0"/>
              <a:t>Expansion of “Prompt Payment” regimes across Canada  </a:t>
            </a:r>
          </a:p>
        </p:txBody>
      </p:sp>
      <p:sp>
        <p:nvSpPr>
          <p:cNvPr id="61" name="Title 60">
            <a:extLst>
              <a:ext uri="{FF2B5EF4-FFF2-40B4-BE49-F238E27FC236}">
                <a16:creationId xmlns:a16="http://schemas.microsoft.com/office/drawing/2014/main" id="{211D3C00-2975-4337-A06D-5EF35B290841}"/>
              </a:ext>
            </a:extLst>
          </p:cNvPr>
          <p:cNvSpPr>
            <a:spLocks noGrp="1"/>
          </p:cNvSpPr>
          <p:nvPr>
            <p:ph type="title"/>
          </p:nvPr>
        </p:nvSpPr>
        <p:spPr>
          <a:xfrm>
            <a:off x="1828800" y="457200"/>
            <a:ext cx="6400800" cy="914400"/>
          </a:xfrm>
        </p:spPr>
        <p:txBody>
          <a:bodyPr anchor="b" anchorCtr="0">
            <a:noAutofit/>
          </a:bodyPr>
          <a:lstStyle/>
          <a:p>
            <a:r>
              <a:rPr lang="en-US" b="1" dirty="0"/>
              <a:t>Key Industry Trends</a:t>
            </a:r>
          </a:p>
        </p:txBody>
      </p:sp>
      <p:sp>
        <p:nvSpPr>
          <p:cNvPr id="2" name="Oval 1">
            <a:extLst>
              <a:ext uri="{FF2B5EF4-FFF2-40B4-BE49-F238E27FC236}">
                <a16:creationId xmlns:a16="http://schemas.microsoft.com/office/drawing/2014/main" id="{4AF14203-E3A5-8E21-BB6C-A56FC5B84231}"/>
              </a:ext>
            </a:extLst>
          </p:cNvPr>
          <p:cNvSpPr/>
          <p:nvPr/>
        </p:nvSpPr>
        <p:spPr>
          <a:xfrm>
            <a:off x="1828800" y="1828800"/>
            <a:ext cx="457200" cy="457200"/>
          </a:xfrm>
          <a:prstGeom prst="ellipse">
            <a:avLst/>
          </a:prstGeom>
          <a:solidFill>
            <a:srgbClr val="16193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b="1" i="0" dirty="0"/>
              <a:t>1</a:t>
            </a:r>
          </a:p>
        </p:txBody>
      </p:sp>
      <p:sp>
        <p:nvSpPr>
          <p:cNvPr id="3" name="Oval 2">
            <a:extLst>
              <a:ext uri="{FF2B5EF4-FFF2-40B4-BE49-F238E27FC236}">
                <a16:creationId xmlns:a16="http://schemas.microsoft.com/office/drawing/2014/main" id="{9ECE0F66-C2B8-A1F0-F94D-30AD2A50EDF0}"/>
              </a:ext>
            </a:extLst>
          </p:cNvPr>
          <p:cNvSpPr/>
          <p:nvPr/>
        </p:nvSpPr>
        <p:spPr>
          <a:xfrm>
            <a:off x="1828800" y="3429000"/>
            <a:ext cx="457200" cy="457200"/>
          </a:xfrm>
          <a:prstGeom prst="ellipse">
            <a:avLst/>
          </a:prstGeom>
          <a:solidFill>
            <a:srgbClr val="16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t>3</a:t>
            </a:r>
          </a:p>
        </p:txBody>
      </p:sp>
      <p:sp>
        <p:nvSpPr>
          <p:cNvPr id="5" name="Oval 4">
            <a:extLst>
              <a:ext uri="{FF2B5EF4-FFF2-40B4-BE49-F238E27FC236}">
                <a16:creationId xmlns:a16="http://schemas.microsoft.com/office/drawing/2014/main" id="{E808C1A9-658E-2935-D853-2B5710927A2F}"/>
              </a:ext>
            </a:extLst>
          </p:cNvPr>
          <p:cNvSpPr/>
          <p:nvPr/>
        </p:nvSpPr>
        <p:spPr>
          <a:xfrm>
            <a:off x="7086600" y="1828800"/>
            <a:ext cx="457200" cy="457200"/>
          </a:xfrm>
          <a:prstGeom prst="ellipse">
            <a:avLst/>
          </a:prstGeom>
          <a:solidFill>
            <a:srgbClr val="16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t>2</a:t>
            </a:r>
          </a:p>
        </p:txBody>
      </p:sp>
      <p:sp>
        <p:nvSpPr>
          <p:cNvPr id="8" name="Oval 7">
            <a:extLst>
              <a:ext uri="{FF2B5EF4-FFF2-40B4-BE49-F238E27FC236}">
                <a16:creationId xmlns:a16="http://schemas.microsoft.com/office/drawing/2014/main" id="{EE7ECBEF-0C67-33C8-5891-F6D597904EDC}"/>
              </a:ext>
            </a:extLst>
          </p:cNvPr>
          <p:cNvSpPr/>
          <p:nvPr/>
        </p:nvSpPr>
        <p:spPr>
          <a:xfrm>
            <a:off x="7086600" y="3429000"/>
            <a:ext cx="457200" cy="457200"/>
          </a:xfrm>
          <a:prstGeom prst="ellipse">
            <a:avLst/>
          </a:prstGeom>
          <a:solidFill>
            <a:srgbClr val="16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t>4</a:t>
            </a:r>
          </a:p>
        </p:txBody>
      </p:sp>
      <p:sp>
        <p:nvSpPr>
          <p:cNvPr id="9" name="Content Placeholder 38">
            <a:extLst>
              <a:ext uri="{FF2B5EF4-FFF2-40B4-BE49-F238E27FC236}">
                <a16:creationId xmlns:a16="http://schemas.microsoft.com/office/drawing/2014/main" id="{BB0DC81B-FEDC-80C8-5940-C0A5095C101F}"/>
              </a:ext>
            </a:extLst>
          </p:cNvPr>
          <p:cNvSpPr txBox="1">
            <a:spLocks/>
          </p:cNvSpPr>
          <p:nvPr/>
        </p:nvSpPr>
        <p:spPr>
          <a:xfrm>
            <a:off x="2514600" y="5029200"/>
            <a:ext cx="3657600" cy="13716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tabLst/>
              <a:defRPr sz="1600" kern="1200">
                <a:solidFill>
                  <a:schemeClr val="tx1"/>
                </a:solidFill>
                <a:latin typeface="+mn-lt"/>
                <a:ea typeface="+mn-ea"/>
                <a:cs typeface="+mn-cs"/>
              </a:defRPr>
            </a:lvl2pPr>
            <a:lvl3pPr marL="914400" indent="0" algn="l" defTabSz="914400" rtl="0" eaLnBrk="1" latinLnBrk="0" hangingPunct="1">
              <a:lnSpc>
                <a:spcPts val="1800"/>
              </a:lnSpc>
              <a:spcBef>
                <a:spcPts val="500"/>
              </a:spcBef>
              <a:buFontTx/>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ts val="1800"/>
              </a:lnSpc>
              <a:spcBef>
                <a:spcPts val="500"/>
              </a:spcBef>
              <a:buFontTx/>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ts val="1800"/>
              </a:lnSpc>
              <a:spcBef>
                <a:spcPts val="500"/>
              </a:spcBef>
              <a:buFontTx/>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Changes in approach to contractual risk allocation  </a:t>
            </a:r>
          </a:p>
        </p:txBody>
      </p:sp>
      <p:sp>
        <p:nvSpPr>
          <p:cNvPr id="10" name="Content Placeholder 39">
            <a:extLst>
              <a:ext uri="{FF2B5EF4-FFF2-40B4-BE49-F238E27FC236}">
                <a16:creationId xmlns:a16="http://schemas.microsoft.com/office/drawing/2014/main" id="{3D33064B-D5F4-5367-1787-3ACC955ACE3E}"/>
              </a:ext>
            </a:extLst>
          </p:cNvPr>
          <p:cNvSpPr txBox="1">
            <a:spLocks/>
          </p:cNvSpPr>
          <p:nvPr/>
        </p:nvSpPr>
        <p:spPr>
          <a:xfrm>
            <a:off x="7772400" y="5029200"/>
            <a:ext cx="3657600" cy="1371600"/>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000"/>
              </a:spcBef>
              <a:buFontTx/>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Tx/>
              <a:buNone/>
              <a:tabLst/>
              <a:defRPr sz="1600" kern="1200">
                <a:solidFill>
                  <a:schemeClr val="tx1"/>
                </a:solidFill>
                <a:latin typeface="+mn-lt"/>
                <a:ea typeface="+mn-ea"/>
                <a:cs typeface="+mn-cs"/>
              </a:defRPr>
            </a:lvl2pPr>
            <a:lvl3pPr marL="914400" indent="0" algn="l" defTabSz="914400" rtl="0" eaLnBrk="1" latinLnBrk="0" hangingPunct="1">
              <a:lnSpc>
                <a:spcPts val="1800"/>
              </a:lnSpc>
              <a:spcBef>
                <a:spcPts val="500"/>
              </a:spcBef>
              <a:buFontTx/>
              <a:buNone/>
              <a:defRPr sz="1600" kern="1200">
                <a:solidFill>
                  <a:schemeClr val="tx1">
                    <a:lumMod val="65000"/>
                    <a:lumOff val="35000"/>
                  </a:schemeClr>
                </a:solidFill>
                <a:latin typeface="+mn-lt"/>
                <a:ea typeface="+mn-ea"/>
                <a:cs typeface="+mn-cs"/>
              </a:defRPr>
            </a:lvl3pPr>
            <a:lvl4pPr marL="1371600" indent="0" algn="l" defTabSz="914400" rtl="0" eaLnBrk="1" latinLnBrk="0" hangingPunct="1">
              <a:lnSpc>
                <a:spcPts val="1800"/>
              </a:lnSpc>
              <a:spcBef>
                <a:spcPts val="500"/>
              </a:spcBef>
              <a:buFontTx/>
              <a:buNone/>
              <a:defRPr sz="1600" kern="1200">
                <a:solidFill>
                  <a:schemeClr val="tx1">
                    <a:lumMod val="65000"/>
                    <a:lumOff val="35000"/>
                  </a:schemeClr>
                </a:solidFill>
                <a:latin typeface="+mn-lt"/>
                <a:ea typeface="+mn-ea"/>
                <a:cs typeface="+mn-cs"/>
              </a:defRPr>
            </a:lvl4pPr>
            <a:lvl5pPr marL="1828800" indent="0" algn="l" defTabSz="914400" rtl="0" eaLnBrk="1" latinLnBrk="0" hangingPunct="1">
              <a:lnSpc>
                <a:spcPts val="1800"/>
              </a:lnSpc>
              <a:spcBef>
                <a:spcPts val="500"/>
              </a:spcBef>
              <a:buFontTx/>
              <a:buNone/>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Growth of early contractor engagement and other collaborative delivery models</a:t>
            </a:r>
          </a:p>
        </p:txBody>
      </p:sp>
      <p:sp>
        <p:nvSpPr>
          <p:cNvPr id="11" name="Oval 10">
            <a:extLst>
              <a:ext uri="{FF2B5EF4-FFF2-40B4-BE49-F238E27FC236}">
                <a16:creationId xmlns:a16="http://schemas.microsoft.com/office/drawing/2014/main" id="{09E4883C-1653-ACC6-2B76-3A8FF6A596B8}"/>
              </a:ext>
            </a:extLst>
          </p:cNvPr>
          <p:cNvSpPr/>
          <p:nvPr/>
        </p:nvSpPr>
        <p:spPr>
          <a:xfrm>
            <a:off x="1828800" y="5029200"/>
            <a:ext cx="457200" cy="457200"/>
          </a:xfrm>
          <a:prstGeom prst="ellipse">
            <a:avLst/>
          </a:prstGeom>
          <a:solidFill>
            <a:srgbClr val="16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t>5</a:t>
            </a:r>
          </a:p>
        </p:txBody>
      </p:sp>
      <p:sp>
        <p:nvSpPr>
          <p:cNvPr id="12" name="Oval 11">
            <a:extLst>
              <a:ext uri="{FF2B5EF4-FFF2-40B4-BE49-F238E27FC236}">
                <a16:creationId xmlns:a16="http://schemas.microsoft.com/office/drawing/2014/main" id="{56490A6E-3322-BB52-FF34-8FB836BEF079}"/>
              </a:ext>
            </a:extLst>
          </p:cNvPr>
          <p:cNvSpPr/>
          <p:nvPr/>
        </p:nvSpPr>
        <p:spPr>
          <a:xfrm>
            <a:off x="7086600" y="5029200"/>
            <a:ext cx="457200" cy="457200"/>
          </a:xfrm>
          <a:prstGeom prst="ellipse">
            <a:avLst/>
          </a:prstGeom>
          <a:solidFill>
            <a:srgbClr val="16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t>6</a:t>
            </a:r>
          </a:p>
        </p:txBody>
      </p:sp>
    </p:spTree>
    <p:extLst>
      <p:ext uri="{BB962C8B-B14F-4D97-AF65-F5344CB8AC3E}">
        <p14:creationId xmlns:p14="http://schemas.microsoft.com/office/powerpoint/2010/main" val="13276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5E72D-91A2-228A-85C9-5460C2BB62B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DCCEB4A-DD88-8001-E466-DE8A27C9C90B}"/>
              </a:ext>
            </a:extLst>
          </p:cNvPr>
          <p:cNvSpPr>
            <a:spLocks noGrp="1"/>
          </p:cNvSpPr>
          <p:nvPr>
            <p:ph type="title"/>
          </p:nvPr>
        </p:nvSpPr>
        <p:spPr>
          <a:xfrm>
            <a:off x="2286000" y="457200"/>
            <a:ext cx="6858000" cy="1371600"/>
          </a:xfrm>
        </p:spPr>
        <p:txBody>
          <a:bodyPr anchor="b" anchorCtr="0">
            <a:noAutofit/>
          </a:bodyPr>
          <a:lstStyle/>
          <a:p>
            <a:r>
              <a:rPr lang="en-US" b="1" dirty="0"/>
              <a:t>Planning Your Procurement Process</a:t>
            </a:r>
          </a:p>
        </p:txBody>
      </p:sp>
      <p:sp>
        <p:nvSpPr>
          <p:cNvPr id="18" name="Content Placeholder 17">
            <a:extLst>
              <a:ext uri="{FF2B5EF4-FFF2-40B4-BE49-F238E27FC236}">
                <a16:creationId xmlns:a16="http://schemas.microsoft.com/office/drawing/2014/main" id="{7D5F43DD-F47A-7CE6-7A15-7AF650B95F7C}"/>
              </a:ext>
            </a:extLst>
          </p:cNvPr>
          <p:cNvSpPr>
            <a:spLocks noGrp="1"/>
          </p:cNvSpPr>
          <p:nvPr>
            <p:ph idx="1"/>
          </p:nvPr>
        </p:nvSpPr>
        <p:spPr>
          <a:xfrm>
            <a:off x="2286000" y="2078502"/>
            <a:ext cx="8229600" cy="4114800"/>
          </a:xfrm>
        </p:spPr>
        <p:txBody>
          <a:bodyPr>
            <a:noAutofit/>
          </a:bodyPr>
          <a:lstStyle/>
          <a:p>
            <a:pPr marL="285750" indent="-285750">
              <a:buFont typeface="Arial" panose="020B0604020202020204" pitchFamily="34" charset="0"/>
              <a:buChar char="•"/>
            </a:pPr>
            <a:r>
              <a:rPr lang="en-US" dirty="0"/>
              <a:t>Use a flexible procurement process (RFP not a Tender)</a:t>
            </a:r>
          </a:p>
          <a:p>
            <a:pPr marL="285750" indent="-285750">
              <a:buFont typeface="Arial" panose="020B0604020202020204" pitchFamily="34" charset="0"/>
              <a:buChar char="•"/>
            </a:pPr>
            <a:r>
              <a:rPr lang="en-US" dirty="0"/>
              <a:t>Potential options include, but are not limited to: </a:t>
            </a:r>
          </a:p>
          <a:p>
            <a:pPr marL="914400" lvl="1" indent="-285750"/>
            <a:r>
              <a:rPr lang="en-US" dirty="0"/>
              <a:t>Request for Strategic Partner (RFSP) </a:t>
            </a:r>
          </a:p>
          <a:p>
            <a:pPr marL="914400" lvl="1" indent="-285750"/>
            <a:r>
              <a:rPr lang="en-US" dirty="0"/>
              <a:t>Request for Qualifications (RFQ) </a:t>
            </a:r>
          </a:p>
          <a:p>
            <a:pPr marL="914400" lvl="1" indent="-285750"/>
            <a:r>
              <a:rPr lang="en-US" dirty="0"/>
              <a:t>Request for Information (RFI) </a:t>
            </a:r>
          </a:p>
          <a:p>
            <a:pPr marL="914400" lvl="1" indent="-285750"/>
            <a:r>
              <a:rPr lang="en-US" dirty="0"/>
              <a:t>Request to Develop a Joint Solution  </a:t>
            </a:r>
          </a:p>
          <a:p>
            <a:pPr marL="285750" indent="-285750">
              <a:buFont typeface="Arial" panose="020B0604020202020204" pitchFamily="34" charset="0"/>
              <a:buChar char="•"/>
            </a:pPr>
            <a:r>
              <a:rPr lang="en-US" dirty="0"/>
              <a:t>For public sector entities, ensure trade agreement compliance. </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D3D5E74-C1FE-7555-CE75-FC0F9469F711}"/>
              </a:ext>
            </a:extLst>
          </p:cNvPr>
          <p:cNvSpPr>
            <a:spLocks noGrp="1"/>
          </p:cNvSpPr>
          <p:nvPr>
            <p:ph type="sldNum" sz="quarter" idx="4"/>
          </p:nvPr>
        </p:nvSpPr>
        <p:spPr>
          <a:xfrm>
            <a:off x="9892822" y="6507151"/>
            <a:ext cx="2222977" cy="293699"/>
          </a:xfrm>
        </p:spPr>
        <p:txBody>
          <a:bodyPr/>
          <a:lstStyle/>
          <a:p>
            <a:fld id="{0F7C225F-A8DC-4A71-914F-30D4C4D76835}" type="slidenum">
              <a:rPr lang="en-US" smtClean="0"/>
              <a:pPr/>
              <a:t>6</a:t>
            </a:fld>
            <a:endParaRPr lang="en-US" dirty="0"/>
          </a:p>
        </p:txBody>
      </p:sp>
    </p:spTree>
    <p:extLst>
      <p:ext uri="{BB962C8B-B14F-4D97-AF65-F5344CB8AC3E}">
        <p14:creationId xmlns:p14="http://schemas.microsoft.com/office/powerpoint/2010/main" val="83068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D71A58-EBE6-4766-899E-73932944559A}"/>
              </a:ext>
            </a:extLst>
          </p:cNvPr>
          <p:cNvSpPr>
            <a:spLocks noGrp="1"/>
          </p:cNvSpPr>
          <p:nvPr>
            <p:ph type="title"/>
          </p:nvPr>
        </p:nvSpPr>
        <p:spPr>
          <a:xfrm>
            <a:off x="2286000" y="457200"/>
            <a:ext cx="6858000" cy="1371600"/>
          </a:xfrm>
        </p:spPr>
        <p:txBody>
          <a:bodyPr anchor="b" anchorCtr="0">
            <a:noAutofit/>
          </a:bodyPr>
          <a:lstStyle/>
          <a:p>
            <a:r>
              <a:rPr lang="en-US" b="1" dirty="0"/>
              <a:t>Qualifications Based Procurement </a:t>
            </a:r>
          </a:p>
        </p:txBody>
      </p:sp>
      <p:sp>
        <p:nvSpPr>
          <p:cNvPr id="18" name="Content Placeholder 17">
            <a:extLst>
              <a:ext uri="{FF2B5EF4-FFF2-40B4-BE49-F238E27FC236}">
                <a16:creationId xmlns:a16="http://schemas.microsoft.com/office/drawing/2014/main" id="{6075515F-401D-B884-0228-451047383277}"/>
              </a:ext>
            </a:extLst>
          </p:cNvPr>
          <p:cNvSpPr>
            <a:spLocks noGrp="1"/>
          </p:cNvSpPr>
          <p:nvPr>
            <p:ph idx="1"/>
          </p:nvPr>
        </p:nvSpPr>
        <p:spPr>
          <a:xfrm>
            <a:off x="2286000" y="2057400"/>
            <a:ext cx="8229600" cy="4114800"/>
          </a:xfrm>
        </p:spPr>
        <p:txBody>
          <a:bodyPr>
            <a:noAutofit/>
          </a:bodyPr>
          <a:lstStyle/>
          <a:p>
            <a:pPr marL="285750" indent="-285750">
              <a:buFont typeface="Arial" panose="020B0604020202020204" pitchFamily="34" charset="0"/>
              <a:buChar char="•"/>
            </a:pPr>
            <a:r>
              <a:rPr lang="en-US" dirty="0"/>
              <a:t>Qualifications Based Procurement is commonly used for procuring professional services (e.g. architecture, engineering etc.). </a:t>
            </a:r>
          </a:p>
          <a:p>
            <a:pPr marL="285750" indent="-285750">
              <a:buFont typeface="Arial" panose="020B0604020202020204" pitchFamily="34" charset="0"/>
              <a:buChar char="•"/>
            </a:pPr>
            <a:r>
              <a:rPr lang="en-US" dirty="0"/>
              <a:t>Under this approach, the procuring entity focuses more on qualifications rather than price. </a:t>
            </a:r>
          </a:p>
          <a:p>
            <a:pPr marL="285750" indent="-285750">
              <a:buFont typeface="Arial" panose="020B0604020202020204" pitchFamily="34" charset="0"/>
              <a:buChar char="•"/>
            </a:pPr>
            <a:r>
              <a:rPr lang="en-US" dirty="0"/>
              <a:t>Evaluation criteria often include: </a:t>
            </a:r>
          </a:p>
          <a:p>
            <a:pPr marL="914400" lvl="1" indent="-285750"/>
            <a:r>
              <a:rPr lang="en-US" dirty="0"/>
              <a:t>Relevant experience; </a:t>
            </a:r>
          </a:p>
          <a:p>
            <a:pPr marL="914400" lvl="1" indent="-285750"/>
            <a:r>
              <a:rPr lang="en-US" dirty="0"/>
              <a:t>Technical competence; </a:t>
            </a:r>
          </a:p>
          <a:p>
            <a:pPr marL="914400" lvl="1" indent="-285750"/>
            <a:r>
              <a:rPr lang="en-US" dirty="0"/>
              <a:t>Team qualifications; </a:t>
            </a:r>
          </a:p>
          <a:p>
            <a:pPr marL="914400" lvl="1" indent="-285750"/>
            <a:r>
              <a:rPr lang="en-US" dirty="0"/>
              <a:t>Past performance; and </a:t>
            </a:r>
          </a:p>
          <a:p>
            <a:pPr marL="914400" lvl="1" indent="-285750"/>
            <a:r>
              <a:rPr lang="en-US" dirty="0"/>
              <a:t>Project understanding. </a:t>
            </a:r>
          </a:p>
          <a:p>
            <a:endParaRPr lang="en-US" dirty="0"/>
          </a:p>
        </p:txBody>
      </p:sp>
      <p:sp>
        <p:nvSpPr>
          <p:cNvPr id="4" name="Slide Number Placeholder 3">
            <a:extLst>
              <a:ext uri="{FF2B5EF4-FFF2-40B4-BE49-F238E27FC236}">
                <a16:creationId xmlns:a16="http://schemas.microsoft.com/office/drawing/2014/main" id="{BA26E6DF-6673-4905-963B-740C3CA0A65E}"/>
              </a:ext>
            </a:extLst>
          </p:cNvPr>
          <p:cNvSpPr>
            <a:spLocks noGrp="1"/>
          </p:cNvSpPr>
          <p:nvPr>
            <p:ph type="sldNum" sz="quarter" idx="4"/>
          </p:nvPr>
        </p:nvSpPr>
        <p:spPr>
          <a:xfrm>
            <a:off x="9892822" y="6507151"/>
            <a:ext cx="2222977" cy="293699"/>
          </a:xfrm>
        </p:spPr>
        <p:txBody>
          <a:bodyPr/>
          <a:lstStyle/>
          <a:p>
            <a:fld id="{0F7C225F-A8DC-4A71-914F-30D4C4D76835}" type="slidenum">
              <a:rPr lang="en-US" smtClean="0"/>
              <a:pPr/>
              <a:t>7</a:t>
            </a:fld>
            <a:endParaRPr lang="en-US" dirty="0"/>
          </a:p>
        </p:txBody>
      </p:sp>
    </p:spTree>
    <p:extLst>
      <p:ext uri="{BB962C8B-B14F-4D97-AF65-F5344CB8AC3E}">
        <p14:creationId xmlns:p14="http://schemas.microsoft.com/office/powerpoint/2010/main" val="2244062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3DFD0-F9E8-5A04-E07C-01BE1BB670C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3154EB9-DB4D-B150-C95F-04C190F18FE1}"/>
              </a:ext>
            </a:extLst>
          </p:cNvPr>
          <p:cNvSpPr>
            <a:spLocks noGrp="1"/>
          </p:cNvSpPr>
          <p:nvPr>
            <p:ph type="title"/>
          </p:nvPr>
        </p:nvSpPr>
        <p:spPr>
          <a:xfrm>
            <a:off x="2286000" y="457200"/>
            <a:ext cx="6858000" cy="1371600"/>
          </a:xfrm>
        </p:spPr>
        <p:txBody>
          <a:bodyPr anchor="b" anchorCtr="0">
            <a:noAutofit/>
          </a:bodyPr>
          <a:lstStyle/>
          <a:p>
            <a:r>
              <a:rPr lang="en-US" b="1" dirty="0"/>
              <a:t>Procurement Considerations  </a:t>
            </a:r>
          </a:p>
        </p:txBody>
      </p:sp>
      <p:sp>
        <p:nvSpPr>
          <p:cNvPr id="18" name="Content Placeholder 17">
            <a:extLst>
              <a:ext uri="{FF2B5EF4-FFF2-40B4-BE49-F238E27FC236}">
                <a16:creationId xmlns:a16="http://schemas.microsoft.com/office/drawing/2014/main" id="{5E10F8AE-486E-3B1C-B170-9AB73D3552FB}"/>
              </a:ext>
            </a:extLst>
          </p:cNvPr>
          <p:cNvSpPr>
            <a:spLocks noGrp="1"/>
          </p:cNvSpPr>
          <p:nvPr>
            <p:ph idx="1"/>
          </p:nvPr>
        </p:nvSpPr>
        <p:spPr>
          <a:xfrm>
            <a:off x="2286000" y="2057400"/>
            <a:ext cx="8229600" cy="4114800"/>
          </a:xfrm>
        </p:spPr>
        <p:txBody>
          <a:bodyPr>
            <a:noAutofit/>
          </a:bodyPr>
          <a:lstStyle/>
          <a:p>
            <a:pPr marL="285750" indent="-285750" algn="just">
              <a:buFont typeface="Arial" panose="020B0604020202020204" pitchFamily="34" charset="0"/>
              <a:buChar char="•"/>
            </a:pPr>
            <a:r>
              <a:rPr lang="en-US" dirty="0"/>
              <a:t>The nature of a Qualifications Based Procurement means the client is often making a selection based on the qualifications and experience of the proponents.</a:t>
            </a:r>
          </a:p>
          <a:p>
            <a:pPr marL="285750" indent="-285750" algn="just">
              <a:buFont typeface="Arial" panose="020B0604020202020204" pitchFamily="34" charset="0"/>
              <a:buChar char="•"/>
            </a:pPr>
            <a:r>
              <a:rPr lang="en-US" dirty="0"/>
              <a:t>The challenge for the client is preserving competition in the procurement process. </a:t>
            </a:r>
          </a:p>
          <a:p>
            <a:pPr marL="285750" indent="-285750">
              <a:buFont typeface="Arial" panose="020B0604020202020204" pitchFamily="34" charset="0"/>
              <a:buChar char="•"/>
            </a:pPr>
            <a:r>
              <a:rPr lang="en-US" dirty="0"/>
              <a:t>This can be accomplished in a number of different ways: </a:t>
            </a:r>
          </a:p>
          <a:p>
            <a:pPr marL="914400" lvl="1" indent="-285750"/>
            <a:r>
              <a:rPr lang="en-US" dirty="0"/>
              <a:t>Best and Final Offer process; </a:t>
            </a:r>
          </a:p>
          <a:p>
            <a:pPr marL="914400" lvl="1" indent="-285750"/>
            <a:r>
              <a:rPr lang="en-US" dirty="0"/>
              <a:t>Concurrent negotiations; and  </a:t>
            </a:r>
          </a:p>
          <a:p>
            <a:pPr marL="914400" lvl="1" indent="-285750"/>
            <a:r>
              <a:rPr lang="en-US" dirty="0"/>
              <a:t>Consecutive negotiations.  </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77DA9D4-CCA1-80AD-0615-7B157F8E21A8}"/>
              </a:ext>
            </a:extLst>
          </p:cNvPr>
          <p:cNvSpPr>
            <a:spLocks noGrp="1"/>
          </p:cNvSpPr>
          <p:nvPr>
            <p:ph type="sldNum" sz="quarter" idx="4"/>
          </p:nvPr>
        </p:nvSpPr>
        <p:spPr>
          <a:xfrm>
            <a:off x="9892822" y="6507151"/>
            <a:ext cx="2222977" cy="293699"/>
          </a:xfrm>
        </p:spPr>
        <p:txBody>
          <a:bodyPr/>
          <a:lstStyle/>
          <a:p>
            <a:fld id="{0F7C225F-A8DC-4A71-914F-30D4C4D76835}" type="slidenum">
              <a:rPr lang="en-US" smtClean="0"/>
              <a:pPr/>
              <a:t>8</a:t>
            </a:fld>
            <a:endParaRPr lang="en-US" dirty="0"/>
          </a:p>
        </p:txBody>
      </p:sp>
    </p:spTree>
    <p:extLst>
      <p:ext uri="{BB962C8B-B14F-4D97-AF65-F5344CB8AC3E}">
        <p14:creationId xmlns:p14="http://schemas.microsoft.com/office/powerpoint/2010/main" val="403510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638CE-03F0-9896-F279-284995F5EBD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256777-A0F8-B713-5819-CF4EA025FE27}"/>
              </a:ext>
            </a:extLst>
          </p:cNvPr>
          <p:cNvSpPr>
            <a:spLocks noGrp="1"/>
          </p:cNvSpPr>
          <p:nvPr>
            <p:ph type="title"/>
          </p:nvPr>
        </p:nvSpPr>
        <p:spPr>
          <a:xfrm>
            <a:off x="2286000" y="457200"/>
            <a:ext cx="6858000" cy="1371600"/>
          </a:xfrm>
        </p:spPr>
        <p:txBody>
          <a:bodyPr anchor="b" anchorCtr="0">
            <a:noAutofit/>
          </a:bodyPr>
          <a:lstStyle/>
          <a:p>
            <a:r>
              <a:rPr lang="en-US" b="1" dirty="0"/>
              <a:t>Defining The Project </a:t>
            </a:r>
          </a:p>
        </p:txBody>
      </p:sp>
      <p:sp>
        <p:nvSpPr>
          <p:cNvPr id="18" name="Content Placeholder 17">
            <a:extLst>
              <a:ext uri="{FF2B5EF4-FFF2-40B4-BE49-F238E27FC236}">
                <a16:creationId xmlns:a16="http://schemas.microsoft.com/office/drawing/2014/main" id="{C2C0CC9F-0965-8D21-F94A-20CB72F9E92B}"/>
              </a:ext>
            </a:extLst>
          </p:cNvPr>
          <p:cNvSpPr>
            <a:spLocks noGrp="1"/>
          </p:cNvSpPr>
          <p:nvPr>
            <p:ph idx="1"/>
          </p:nvPr>
        </p:nvSpPr>
        <p:spPr>
          <a:xfrm>
            <a:off x="2286000" y="2057400"/>
            <a:ext cx="8229600" cy="4114800"/>
          </a:xfrm>
        </p:spPr>
        <p:txBody>
          <a:bodyPr>
            <a:noAutofit/>
          </a:bodyPr>
          <a:lstStyle/>
          <a:p>
            <a:pPr marL="285750" indent="-285750">
              <a:buFont typeface="Arial" panose="020B0604020202020204" pitchFamily="34" charset="0"/>
              <a:buChar char="•"/>
            </a:pPr>
            <a:r>
              <a:rPr lang="en-US" dirty="0"/>
              <a:t>What is the scope of the project?</a:t>
            </a:r>
          </a:p>
          <a:p>
            <a:pPr marL="285750" indent="-285750">
              <a:buFont typeface="Arial" panose="020B0604020202020204" pitchFamily="34" charset="0"/>
              <a:buChar char="•"/>
            </a:pPr>
            <a:r>
              <a:rPr lang="en-US" dirty="0"/>
              <a:t>What is the business/technical/operations problem the client is trying to resolve?</a:t>
            </a:r>
          </a:p>
          <a:p>
            <a:pPr marL="285750" indent="-285750">
              <a:buFont typeface="Arial" panose="020B0604020202020204" pitchFamily="34" charset="0"/>
              <a:buChar char="•"/>
            </a:pPr>
            <a:r>
              <a:rPr lang="en-US" dirty="0"/>
              <a:t>How will the proposed solutions fit into the client’s current systems? </a:t>
            </a:r>
          </a:p>
          <a:p>
            <a:pPr marL="285750" indent="-285750">
              <a:buFont typeface="Arial" panose="020B0604020202020204" pitchFamily="34" charset="0"/>
              <a:buChar char="•"/>
            </a:pPr>
            <a:r>
              <a:rPr lang="en-US" dirty="0"/>
              <a:t>Is there a specific innovation or technology that the client is looking for?</a:t>
            </a:r>
          </a:p>
          <a:p>
            <a:endParaRPr lang="en-US" dirty="0"/>
          </a:p>
        </p:txBody>
      </p:sp>
      <p:sp>
        <p:nvSpPr>
          <p:cNvPr id="4" name="Slide Number Placeholder 3">
            <a:extLst>
              <a:ext uri="{FF2B5EF4-FFF2-40B4-BE49-F238E27FC236}">
                <a16:creationId xmlns:a16="http://schemas.microsoft.com/office/drawing/2014/main" id="{9A58C8A8-781E-7152-0B95-530A516ED606}"/>
              </a:ext>
            </a:extLst>
          </p:cNvPr>
          <p:cNvSpPr>
            <a:spLocks noGrp="1"/>
          </p:cNvSpPr>
          <p:nvPr>
            <p:ph type="sldNum" sz="quarter" idx="4"/>
          </p:nvPr>
        </p:nvSpPr>
        <p:spPr>
          <a:xfrm>
            <a:off x="9892822" y="6507151"/>
            <a:ext cx="2222977" cy="293699"/>
          </a:xfrm>
        </p:spPr>
        <p:txBody>
          <a:bodyPr/>
          <a:lstStyle/>
          <a:p>
            <a:fld id="{0F7C225F-A8DC-4A71-914F-30D4C4D76835}" type="slidenum">
              <a:rPr lang="en-US" smtClean="0"/>
              <a:pPr/>
              <a:t>9</a:t>
            </a:fld>
            <a:endParaRPr lang="en-US" dirty="0"/>
          </a:p>
        </p:txBody>
      </p:sp>
    </p:spTree>
    <p:extLst>
      <p:ext uri="{BB962C8B-B14F-4D97-AF65-F5344CB8AC3E}">
        <p14:creationId xmlns:p14="http://schemas.microsoft.com/office/powerpoint/2010/main" val="3448099069"/>
      </p:ext>
    </p:extLst>
  </p:cSld>
  <p:clrMapOvr>
    <a:masterClrMapping/>
  </p:clrMapOvr>
</p:sld>
</file>

<file path=ppt/theme/theme1.xml><?xml version="1.0" encoding="utf-8"?>
<a:theme xmlns:a="http://schemas.openxmlformats.org/drawingml/2006/main" name="Office Theme">
  <a:themeElements>
    <a:clrScheme name="Custom 14">
      <a:dk1>
        <a:sysClr val="windowText" lastClr="000000"/>
      </a:dk1>
      <a:lt1>
        <a:sysClr val="window" lastClr="FFFFFF"/>
      </a:lt1>
      <a:dk2>
        <a:srgbClr val="161934"/>
      </a:dk2>
      <a:lt2>
        <a:srgbClr val="E7E6E6"/>
      </a:lt2>
      <a:accent1>
        <a:srgbClr val="F99E49"/>
      </a:accent1>
      <a:accent2>
        <a:srgbClr val="06AFB9"/>
      </a:accent2>
      <a:accent3>
        <a:srgbClr val="CD163F"/>
      </a:accent3>
      <a:accent4>
        <a:srgbClr val="99102F"/>
      </a:accent4>
      <a:accent5>
        <a:srgbClr val="D3DAE6"/>
      </a:accent5>
      <a:accent6>
        <a:srgbClr val="E7E6E6"/>
      </a:accent6>
      <a:hlink>
        <a:srgbClr val="CD163F"/>
      </a:hlink>
      <a:folHlink>
        <a:srgbClr val="CD163F"/>
      </a:folHlink>
    </a:clrScheme>
    <a:fontScheme name="Montserrat">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T-Aikins-PPT-Template-2025.pptx" id="{D0F87AD1-BA44-4E11-9BA6-EF758E974A08}" vid="{B453D1C4-ADFF-4E0C-9AB6-F3A8EF1BCB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4438A410A5A04F9B691BDB25114EC4" ma:contentTypeVersion="16" ma:contentTypeDescription="Create a new document." ma:contentTypeScope="" ma:versionID="6d1a538e1d39406e4c67713ab2ee2ea4">
  <xsd:schema xmlns:xsd="http://www.w3.org/2001/XMLSchema" xmlns:xs="http://www.w3.org/2001/XMLSchema" xmlns:p="http://schemas.microsoft.com/office/2006/metadata/properties" xmlns:ns2="49e947cb-c6ef-4ea3-b237-dd43623da7cb" xmlns:ns3="6b0f09d2-846d-484f-8128-cd336f5fe686" targetNamespace="http://schemas.microsoft.com/office/2006/metadata/properties" ma:root="true" ma:fieldsID="f149a302013680212887c2292f94a859" ns2:_="" ns3:_="">
    <xsd:import namespace="49e947cb-c6ef-4ea3-b237-dd43623da7cb"/>
    <xsd:import namespace="6b0f09d2-846d-484f-8128-cd336f5fe6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e947cb-c6ef-4ea3-b237-dd43623da7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a96979a-2670-4f30-ad23-f0d0365e2f6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0f09d2-846d-484f-8128-cd336f5fe686"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eda0fcbb-f0e0-43e2-a929-a2fe2dd507c0}" ma:internalName="TaxCatchAll" ma:showField="CatchAllData" ma:web="6b0f09d2-846d-484f-8128-cd336f5fe686">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e947cb-c6ef-4ea3-b237-dd43623da7cb">
      <Terms xmlns="http://schemas.microsoft.com/office/infopath/2007/PartnerControls"/>
    </lcf76f155ced4ddcb4097134ff3c332f>
    <TaxCatchAll xmlns="6b0f09d2-846d-484f-8128-cd336f5fe6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roperties xmlns="http://www.imanage.com/work/xmlschema">
  <documentid>ACTIVE!41306400.3</documentid>
  <senderid>SMASSON</senderid>
  <senderemail>SMASSON@MLTAIKINS.COM</senderemail>
  <lastmodified>2025-05-30T07:49:22.0000000-06:00</lastmodified>
  <database>ACTIVE</database>
</properties>
</file>

<file path=customXml/itemProps1.xml><?xml version="1.0" encoding="utf-8"?>
<ds:datastoreItem xmlns:ds="http://schemas.openxmlformats.org/officeDocument/2006/customXml" ds:itemID="{822625DC-7DBF-4CB6-B301-11389F1D8C74}"/>
</file>

<file path=customXml/itemProps2.xml><?xml version="1.0" encoding="utf-8"?>
<ds:datastoreItem xmlns:ds="http://schemas.openxmlformats.org/officeDocument/2006/customXml" ds:itemID="{774F7C3B-9757-49FA-A721-0485376FCDD7}">
  <ds:schemaRefs>
    <ds:schemaRef ds:uri="http://schemas.microsoft.com/office/2006/metadata/properties"/>
    <ds:schemaRef ds:uri="b49e37c8-5bcb-4404-84df-0f18c7d0aed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e1c14b0f-4fff-440d-95d2-83e54d251355"/>
    <ds:schemaRef ds:uri="http://www.w3.org/XML/1998/namespace"/>
    <ds:schemaRef ds:uri="http://purl.org/dc/dcmitype/"/>
  </ds:schemaRefs>
</ds:datastoreItem>
</file>

<file path=customXml/itemProps3.xml><?xml version="1.0" encoding="utf-8"?>
<ds:datastoreItem xmlns:ds="http://schemas.openxmlformats.org/officeDocument/2006/customXml" ds:itemID="{5D92B828-084C-4F1D-94F3-3F8EC5117165}">
  <ds:schemaRefs>
    <ds:schemaRef ds:uri="http://schemas.microsoft.com/sharepoint/v3/contenttype/forms"/>
  </ds:schemaRefs>
</ds:datastoreItem>
</file>

<file path=customXml/itemProps4.xml><?xml version="1.0" encoding="utf-8"?>
<ds:datastoreItem xmlns:ds="http://schemas.openxmlformats.org/officeDocument/2006/customXml" ds:itemID="{1AF3400B-8D6E-474A-B607-E0BA65B580C4}"/>
</file>

<file path=docProps/app.xml><?xml version="1.0" encoding="utf-8"?>
<Properties xmlns="http://schemas.openxmlformats.org/officeDocument/2006/extended-properties" xmlns:vt="http://schemas.openxmlformats.org/officeDocument/2006/docPropsVTypes">
  <Template>blank</Template>
  <TotalTime>434</TotalTime>
  <Words>993</Words>
  <Application>Microsoft Office PowerPoint</Application>
  <PresentationFormat>Widescreen</PresentationFormat>
  <Paragraphs>108</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Montserrat</vt:lpstr>
      <vt:lpstr>Montserrat medium</vt:lpstr>
      <vt:lpstr>Montserrat SemiBold</vt:lpstr>
      <vt:lpstr>Office Theme</vt:lpstr>
      <vt:lpstr>Procurement in Focus – Navigating Legal Trends and Challenges</vt:lpstr>
      <vt:lpstr>Land Acknowledgement</vt:lpstr>
      <vt:lpstr>PowerPoint Presentation</vt:lpstr>
      <vt:lpstr>Introduction </vt:lpstr>
      <vt:lpstr>Key Industry Trends</vt:lpstr>
      <vt:lpstr>Planning Your Procurement Process</vt:lpstr>
      <vt:lpstr>Qualifications Based Procurement </vt:lpstr>
      <vt:lpstr>Procurement Considerations  </vt:lpstr>
      <vt:lpstr>Defining The Project </vt:lpstr>
      <vt:lpstr>Market Engagement </vt:lpstr>
      <vt:lpstr>Addressing Tariff Risks in Your Procurement </vt:lpstr>
      <vt:lpstr>Early Contractor Involvement </vt:lpstr>
      <vt:lpstr>PowerPoint Presentation</vt:lpstr>
      <vt:lpstr>Western Canada’s  Law Firm</vt:lpstr>
      <vt:lpstr>PowerPoint Presentation</vt:lpstr>
    </vt:vector>
  </TitlesOfParts>
  <Company>MLT Aikins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A. Masson</dc:creator>
  <cp:lastModifiedBy>Scott A. Masson</cp:lastModifiedBy>
  <cp:revision>5</cp:revision>
  <dcterms:created xsi:type="dcterms:W3CDTF">2025-05-20T16:06:11Z</dcterms:created>
  <dcterms:modified xsi:type="dcterms:W3CDTF">2025-05-30T13:49:22Z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0x010100C64438A410A5A04F9B691BDB25114EC4</vt:lpwstr>
  </property>
  <property fmtid="{D5CDD505-2E9C-101B-9397-08002B2CF9AE}" pid="3" name="MediaServiceImageTags">
    <vt:lpwstr/>
  </property>
</Properties>
</file>